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2" r:id="rId21"/>
    <p:sldId id="275" r:id="rId22"/>
    <p:sldId id="276" r:id="rId23"/>
    <p:sldId id="277" r:id="rId24"/>
    <p:sldId id="278" r:id="rId25"/>
    <p:sldId id="279" r:id="rId26"/>
    <p:sldId id="299" r:id="rId27"/>
    <p:sldId id="293" r:id="rId28"/>
    <p:sldId id="280" r:id="rId29"/>
    <p:sldId id="281" r:id="rId30"/>
    <p:sldId id="282" r:id="rId31"/>
    <p:sldId id="283" r:id="rId32"/>
    <p:sldId id="284" r:id="rId33"/>
    <p:sldId id="285" r:id="rId34"/>
    <p:sldId id="294" r:id="rId35"/>
    <p:sldId id="297" r:id="rId36"/>
    <p:sldId id="296" r:id="rId37"/>
    <p:sldId id="295" r:id="rId38"/>
    <p:sldId id="286" r:id="rId39"/>
    <p:sldId id="298" r:id="rId40"/>
    <p:sldId id="287" r:id="rId41"/>
    <p:sldId id="288" r:id="rId42"/>
    <p:sldId id="289" r:id="rId43"/>
    <p:sldId id="290" r:id="rId44"/>
    <p:sldId id="300" r:id="rId45"/>
    <p:sldId id="2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7691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1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EF2F1-B549-4A26-8B53-8A91442BAB44}" type="doc">
      <dgm:prSet loTypeId="urn:microsoft.com/office/officeart/2005/8/layout/vList3#1" loCatId="list" qsTypeId="urn:microsoft.com/office/officeart/2005/8/quickstyle/simple1" qsCatId="simple" csTypeId="urn:microsoft.com/office/officeart/2005/8/colors/colorful1#1" csCatId="colorful" phldr="1"/>
      <dgm:spPr/>
    </dgm:pt>
    <dgm:pt modelId="{61090B5A-4B5B-4C27-8075-E8796E9C1FDC}">
      <dgm:prSet phldrT="[Text]"/>
      <dgm:spPr/>
      <dgm:t>
        <a:bodyPr/>
        <a:lstStyle/>
        <a:p>
          <a:r>
            <a:rPr lang="en-US" dirty="0" smtClean="0"/>
            <a:t>Homes</a:t>
          </a:r>
          <a:endParaRPr lang="en-US" dirty="0"/>
        </a:p>
      </dgm:t>
    </dgm:pt>
    <dgm:pt modelId="{5494BFC4-B4F5-431B-8667-C77288C8A27F}" type="parTrans" cxnId="{CADF872A-6BCB-4C16-BC8D-B3D05246D893}">
      <dgm:prSet/>
      <dgm:spPr/>
      <dgm:t>
        <a:bodyPr/>
        <a:lstStyle/>
        <a:p>
          <a:endParaRPr lang="en-US"/>
        </a:p>
      </dgm:t>
    </dgm:pt>
    <dgm:pt modelId="{6E3BB65F-9E94-41F0-9624-DDB454E8F8E2}" type="sibTrans" cxnId="{CADF872A-6BCB-4C16-BC8D-B3D05246D893}">
      <dgm:prSet/>
      <dgm:spPr/>
      <dgm:t>
        <a:bodyPr/>
        <a:lstStyle/>
        <a:p>
          <a:endParaRPr lang="en-US"/>
        </a:p>
      </dgm:t>
    </dgm:pt>
    <dgm:pt modelId="{A751FB78-C882-4E5D-8C14-36172FEBBD16}">
      <dgm:prSet phldrT="[Text]"/>
      <dgm:spPr/>
      <dgm:t>
        <a:bodyPr/>
        <a:lstStyle/>
        <a:p>
          <a:r>
            <a:rPr lang="en-US" dirty="0" smtClean="0"/>
            <a:t>Streets</a:t>
          </a:r>
          <a:endParaRPr lang="en-US" dirty="0"/>
        </a:p>
      </dgm:t>
    </dgm:pt>
    <dgm:pt modelId="{54C823F5-E97E-439F-BF81-649591B90D73}" type="parTrans" cxnId="{1FCD6F9E-CFC9-4EA9-8DAD-0A3109500C61}">
      <dgm:prSet/>
      <dgm:spPr/>
      <dgm:t>
        <a:bodyPr/>
        <a:lstStyle/>
        <a:p>
          <a:endParaRPr lang="en-US"/>
        </a:p>
      </dgm:t>
    </dgm:pt>
    <dgm:pt modelId="{03EA3FB7-9F25-4698-AB2E-4E71899CF75C}" type="sibTrans" cxnId="{1FCD6F9E-CFC9-4EA9-8DAD-0A3109500C61}">
      <dgm:prSet/>
      <dgm:spPr/>
      <dgm:t>
        <a:bodyPr/>
        <a:lstStyle/>
        <a:p>
          <a:endParaRPr lang="en-US"/>
        </a:p>
      </dgm:t>
    </dgm:pt>
    <dgm:pt modelId="{47C952B8-C1E2-49FA-B656-14CF4756912F}">
      <dgm:prSet phldrT="[Text]"/>
      <dgm:spPr/>
      <dgm:t>
        <a:bodyPr/>
        <a:lstStyle/>
        <a:p>
          <a:r>
            <a:rPr lang="en-US" dirty="0" smtClean="0"/>
            <a:t>Market-places</a:t>
          </a:r>
          <a:endParaRPr lang="en-US" dirty="0"/>
        </a:p>
      </dgm:t>
    </dgm:pt>
    <dgm:pt modelId="{9605E36A-2613-4EAB-8428-153080E90184}" type="parTrans" cxnId="{0CAA837E-4EA5-4940-950F-ACEBFB42B120}">
      <dgm:prSet/>
      <dgm:spPr/>
      <dgm:t>
        <a:bodyPr/>
        <a:lstStyle/>
        <a:p>
          <a:endParaRPr lang="en-US"/>
        </a:p>
      </dgm:t>
    </dgm:pt>
    <dgm:pt modelId="{2ABA0AEA-0523-4986-8BA4-1BE0C5B0ED63}" type="sibTrans" cxnId="{0CAA837E-4EA5-4940-950F-ACEBFB42B120}">
      <dgm:prSet/>
      <dgm:spPr/>
      <dgm:t>
        <a:bodyPr/>
        <a:lstStyle/>
        <a:p>
          <a:endParaRPr lang="en-US"/>
        </a:p>
      </dgm:t>
    </dgm:pt>
    <dgm:pt modelId="{6B6A3DCA-E435-4A53-A899-60E7654B3F60}">
      <dgm:prSet/>
      <dgm:spPr/>
      <dgm:t>
        <a:bodyPr/>
        <a:lstStyle/>
        <a:p>
          <a:r>
            <a:rPr lang="en-US" dirty="0" smtClean="0"/>
            <a:t>Synagogues</a:t>
          </a:r>
          <a:endParaRPr lang="en-US" dirty="0"/>
        </a:p>
      </dgm:t>
    </dgm:pt>
    <dgm:pt modelId="{DF7DD8BD-6C58-4304-AF04-C3351902AC39}" type="parTrans" cxnId="{9254686B-0397-4171-9324-A1130344A564}">
      <dgm:prSet/>
      <dgm:spPr/>
    </dgm:pt>
    <dgm:pt modelId="{378CFFD0-6402-453C-BF22-AA265032F975}" type="sibTrans" cxnId="{9254686B-0397-4171-9324-A1130344A564}">
      <dgm:prSet/>
      <dgm:spPr/>
    </dgm:pt>
    <dgm:pt modelId="{0D278217-8726-47D6-80FF-56CF886C195C}">
      <dgm:prSet/>
      <dgm:spPr/>
      <dgm:t>
        <a:bodyPr/>
        <a:lstStyle/>
        <a:p>
          <a:r>
            <a:rPr lang="en-US" dirty="0" smtClean="0"/>
            <a:t>Cities </a:t>
          </a:r>
          <a:endParaRPr lang="en-US" dirty="0"/>
        </a:p>
      </dgm:t>
    </dgm:pt>
    <dgm:pt modelId="{EF75FFF9-18B2-438E-A2E7-88488A2087F1}" type="parTrans" cxnId="{CC1CAD5F-FF77-4ACE-99D8-8B78B5943AFC}">
      <dgm:prSet/>
      <dgm:spPr/>
    </dgm:pt>
    <dgm:pt modelId="{D0605EC0-9D8E-4544-B611-566F64678727}" type="sibTrans" cxnId="{CC1CAD5F-FF77-4ACE-99D8-8B78B5943AFC}">
      <dgm:prSet/>
      <dgm:spPr/>
    </dgm:pt>
    <dgm:pt modelId="{566B599F-9BB7-4C9A-B520-9E55F1D5103F}">
      <dgm:prSet/>
      <dgm:spPr/>
      <dgm:t>
        <a:bodyPr/>
        <a:lstStyle/>
        <a:p>
          <a:r>
            <a:rPr lang="en-US" dirty="0" smtClean="0"/>
            <a:t>By the Sea</a:t>
          </a:r>
          <a:endParaRPr lang="en-US" dirty="0"/>
        </a:p>
      </dgm:t>
    </dgm:pt>
    <dgm:pt modelId="{DC6CBEF9-13BE-4EE7-93A6-8CAEC69F36DC}" type="parTrans" cxnId="{71970ABF-522A-4B58-B230-C8B86B2F9EC1}">
      <dgm:prSet/>
      <dgm:spPr/>
    </dgm:pt>
    <dgm:pt modelId="{4A3C7DCD-E06F-458B-A3F0-A069C4D65E16}" type="sibTrans" cxnId="{71970ABF-522A-4B58-B230-C8B86B2F9EC1}">
      <dgm:prSet/>
      <dgm:spPr/>
    </dgm:pt>
    <dgm:pt modelId="{C63F14C0-1AF9-40E8-9ABC-0A8D208C2BB8}">
      <dgm:prSet/>
      <dgm:spPr/>
      <dgm:t>
        <a:bodyPr/>
        <a:lstStyle/>
        <a:p>
          <a:r>
            <a:rPr lang="en-US" dirty="0" smtClean="0"/>
            <a:t>In the fields</a:t>
          </a:r>
          <a:endParaRPr lang="en-US" dirty="0"/>
        </a:p>
      </dgm:t>
    </dgm:pt>
    <dgm:pt modelId="{CDE61C5A-53AF-435F-84D8-9ACE72C770FF}" type="parTrans" cxnId="{6C10E121-2EB5-4A7B-87C6-39B18BC1936E}">
      <dgm:prSet/>
      <dgm:spPr/>
    </dgm:pt>
    <dgm:pt modelId="{0F353E56-5246-4F55-9754-370126850A86}" type="sibTrans" cxnId="{6C10E121-2EB5-4A7B-87C6-39B18BC1936E}">
      <dgm:prSet/>
      <dgm:spPr/>
    </dgm:pt>
    <dgm:pt modelId="{B7BAC203-C9ED-4A60-816A-E2E8A08FE417}">
      <dgm:prSet/>
      <dgm:spPr/>
      <dgm:t>
        <a:bodyPr/>
        <a:lstStyle/>
        <a:p>
          <a:r>
            <a:rPr lang="en-US" dirty="0" smtClean="0"/>
            <a:t>In the graveyards</a:t>
          </a:r>
          <a:endParaRPr lang="en-US" dirty="0"/>
        </a:p>
      </dgm:t>
    </dgm:pt>
    <dgm:pt modelId="{B5297DF0-A589-463C-965C-15606EE17B0F}" type="parTrans" cxnId="{50A58666-F327-45DE-9DF9-A53831D6F847}">
      <dgm:prSet/>
      <dgm:spPr/>
    </dgm:pt>
    <dgm:pt modelId="{9CC1468A-C16D-432C-A3CE-D9EBF3DAF790}" type="sibTrans" cxnId="{50A58666-F327-45DE-9DF9-A53831D6F847}">
      <dgm:prSet/>
      <dgm:spPr/>
    </dgm:pt>
    <dgm:pt modelId="{A7842237-CC03-4C80-8225-788CCE8626C7}" type="pres">
      <dgm:prSet presAssocID="{E0AEF2F1-B549-4A26-8B53-8A91442BAB44}" presName="linearFlow" presStyleCnt="0">
        <dgm:presLayoutVars>
          <dgm:dir/>
          <dgm:resizeHandles val="exact"/>
        </dgm:presLayoutVars>
      </dgm:prSet>
      <dgm:spPr/>
    </dgm:pt>
    <dgm:pt modelId="{15F9F7FA-C809-4CE8-A803-35896046EB3D}" type="pres">
      <dgm:prSet presAssocID="{61090B5A-4B5B-4C27-8075-E8796E9C1FDC}" presName="composite" presStyleCnt="0"/>
      <dgm:spPr/>
    </dgm:pt>
    <dgm:pt modelId="{A0881BD2-7771-4448-83E3-719C46EAB3C6}" type="pres">
      <dgm:prSet presAssocID="{61090B5A-4B5B-4C27-8075-E8796E9C1FDC}" presName="imgShp" presStyleLbl="fgImgPlace1" presStyleIdx="0" presStyleCnt="8"/>
      <dgm:spPr/>
    </dgm:pt>
    <dgm:pt modelId="{BDC11EC7-DCC7-4C84-BF1E-EBA410050B9D}" type="pres">
      <dgm:prSet presAssocID="{61090B5A-4B5B-4C27-8075-E8796E9C1FDC}" presName="txShp" presStyleLbl="node1" presStyleIdx="0" presStyleCnt="8">
        <dgm:presLayoutVars>
          <dgm:bulletEnabled val="1"/>
        </dgm:presLayoutVars>
      </dgm:prSet>
      <dgm:spPr/>
      <dgm:t>
        <a:bodyPr/>
        <a:lstStyle/>
        <a:p>
          <a:endParaRPr lang="en-US"/>
        </a:p>
      </dgm:t>
    </dgm:pt>
    <dgm:pt modelId="{746BFEDB-048F-4ED1-BD5A-4737B1030ABD}" type="pres">
      <dgm:prSet presAssocID="{6E3BB65F-9E94-41F0-9624-DDB454E8F8E2}" presName="spacing" presStyleCnt="0"/>
      <dgm:spPr/>
    </dgm:pt>
    <dgm:pt modelId="{1B5EEE9B-FDBE-43F6-BFB3-DA663F872BA6}" type="pres">
      <dgm:prSet presAssocID="{A751FB78-C882-4E5D-8C14-36172FEBBD16}" presName="composite" presStyleCnt="0"/>
      <dgm:spPr/>
    </dgm:pt>
    <dgm:pt modelId="{8410B9B1-67D4-48E0-A599-7E041ABAED41}" type="pres">
      <dgm:prSet presAssocID="{A751FB78-C882-4E5D-8C14-36172FEBBD16}" presName="imgShp" presStyleLbl="fgImgPlace1" presStyleIdx="1" presStyleCnt="8"/>
      <dgm:spPr/>
    </dgm:pt>
    <dgm:pt modelId="{F1608041-B061-469D-A1E0-A7F0D7634A56}" type="pres">
      <dgm:prSet presAssocID="{A751FB78-C882-4E5D-8C14-36172FEBBD16}" presName="txShp" presStyleLbl="node1" presStyleIdx="1" presStyleCnt="8">
        <dgm:presLayoutVars>
          <dgm:bulletEnabled val="1"/>
        </dgm:presLayoutVars>
      </dgm:prSet>
      <dgm:spPr/>
      <dgm:t>
        <a:bodyPr/>
        <a:lstStyle/>
        <a:p>
          <a:endParaRPr lang="en-US"/>
        </a:p>
      </dgm:t>
    </dgm:pt>
    <dgm:pt modelId="{C45394B3-A448-48CE-97DA-D2E94AFF0304}" type="pres">
      <dgm:prSet presAssocID="{03EA3FB7-9F25-4698-AB2E-4E71899CF75C}" presName="spacing" presStyleCnt="0"/>
      <dgm:spPr/>
    </dgm:pt>
    <dgm:pt modelId="{79FAA9F6-2B78-4D8E-964A-9C899152B27D}" type="pres">
      <dgm:prSet presAssocID="{47C952B8-C1E2-49FA-B656-14CF4756912F}" presName="composite" presStyleCnt="0"/>
      <dgm:spPr/>
    </dgm:pt>
    <dgm:pt modelId="{CD73CFB8-DAF7-4CBF-983E-53CF9C1FA47C}" type="pres">
      <dgm:prSet presAssocID="{47C952B8-C1E2-49FA-B656-14CF4756912F}" presName="imgShp" presStyleLbl="fgImgPlace1" presStyleIdx="2" presStyleCnt="8"/>
      <dgm:spPr/>
    </dgm:pt>
    <dgm:pt modelId="{B4E32B8C-C483-4C6E-AFDF-D8B137728AA8}" type="pres">
      <dgm:prSet presAssocID="{47C952B8-C1E2-49FA-B656-14CF4756912F}" presName="txShp" presStyleLbl="node1" presStyleIdx="2" presStyleCnt="8">
        <dgm:presLayoutVars>
          <dgm:bulletEnabled val="1"/>
        </dgm:presLayoutVars>
      </dgm:prSet>
      <dgm:spPr/>
      <dgm:t>
        <a:bodyPr/>
        <a:lstStyle/>
        <a:p>
          <a:endParaRPr lang="en-US"/>
        </a:p>
      </dgm:t>
    </dgm:pt>
    <dgm:pt modelId="{F0409B03-8A77-42BC-BDF7-47D5E2662734}" type="pres">
      <dgm:prSet presAssocID="{2ABA0AEA-0523-4986-8BA4-1BE0C5B0ED63}" presName="spacing" presStyleCnt="0"/>
      <dgm:spPr/>
    </dgm:pt>
    <dgm:pt modelId="{AAA7B503-89E9-4F37-B4E9-9956F9C4FBA2}" type="pres">
      <dgm:prSet presAssocID="{6B6A3DCA-E435-4A53-A899-60E7654B3F60}" presName="composite" presStyleCnt="0"/>
      <dgm:spPr/>
    </dgm:pt>
    <dgm:pt modelId="{BD15B8EB-574F-4EAA-AEFC-5555D0122550}" type="pres">
      <dgm:prSet presAssocID="{6B6A3DCA-E435-4A53-A899-60E7654B3F60}" presName="imgShp" presStyleLbl="fgImgPlace1" presStyleIdx="3" presStyleCnt="8"/>
      <dgm:spPr/>
    </dgm:pt>
    <dgm:pt modelId="{1119588D-196A-44BA-9223-FA87DC7E59C7}" type="pres">
      <dgm:prSet presAssocID="{6B6A3DCA-E435-4A53-A899-60E7654B3F60}" presName="txShp" presStyleLbl="node1" presStyleIdx="3" presStyleCnt="8">
        <dgm:presLayoutVars>
          <dgm:bulletEnabled val="1"/>
        </dgm:presLayoutVars>
      </dgm:prSet>
      <dgm:spPr/>
      <dgm:t>
        <a:bodyPr/>
        <a:lstStyle/>
        <a:p>
          <a:endParaRPr lang="en-US"/>
        </a:p>
      </dgm:t>
    </dgm:pt>
    <dgm:pt modelId="{C3834EF1-717C-4BF0-8817-5CF59B2CE111}" type="pres">
      <dgm:prSet presAssocID="{378CFFD0-6402-453C-BF22-AA265032F975}" presName="spacing" presStyleCnt="0"/>
      <dgm:spPr/>
    </dgm:pt>
    <dgm:pt modelId="{E0423994-C454-4145-A8CD-5F2CBA0B434E}" type="pres">
      <dgm:prSet presAssocID="{0D278217-8726-47D6-80FF-56CF886C195C}" presName="composite" presStyleCnt="0"/>
      <dgm:spPr/>
    </dgm:pt>
    <dgm:pt modelId="{C18A5FF6-D35B-4B25-AF0E-DF3A559A4D41}" type="pres">
      <dgm:prSet presAssocID="{0D278217-8726-47D6-80FF-56CF886C195C}" presName="imgShp" presStyleLbl="fgImgPlace1" presStyleIdx="4" presStyleCnt="8"/>
      <dgm:spPr/>
    </dgm:pt>
    <dgm:pt modelId="{40A31D5C-2905-44D6-B049-9BF1EB24CD85}" type="pres">
      <dgm:prSet presAssocID="{0D278217-8726-47D6-80FF-56CF886C195C}" presName="txShp" presStyleLbl="node1" presStyleIdx="4" presStyleCnt="8">
        <dgm:presLayoutVars>
          <dgm:bulletEnabled val="1"/>
        </dgm:presLayoutVars>
      </dgm:prSet>
      <dgm:spPr/>
      <dgm:t>
        <a:bodyPr/>
        <a:lstStyle/>
        <a:p>
          <a:endParaRPr lang="en-US"/>
        </a:p>
      </dgm:t>
    </dgm:pt>
    <dgm:pt modelId="{DD6C95E6-13AA-47FF-A313-7D3C33E9D1FD}" type="pres">
      <dgm:prSet presAssocID="{D0605EC0-9D8E-4544-B611-566F64678727}" presName="spacing" presStyleCnt="0"/>
      <dgm:spPr/>
    </dgm:pt>
    <dgm:pt modelId="{5978D8C5-5EA2-4D01-B331-E3AC147051DF}" type="pres">
      <dgm:prSet presAssocID="{566B599F-9BB7-4C9A-B520-9E55F1D5103F}" presName="composite" presStyleCnt="0"/>
      <dgm:spPr/>
    </dgm:pt>
    <dgm:pt modelId="{2C2E940E-E982-4728-A448-C8DD93146BE7}" type="pres">
      <dgm:prSet presAssocID="{566B599F-9BB7-4C9A-B520-9E55F1D5103F}" presName="imgShp" presStyleLbl="fgImgPlace1" presStyleIdx="5" presStyleCnt="8"/>
      <dgm:spPr/>
    </dgm:pt>
    <dgm:pt modelId="{AC8DEE6D-E426-4D7D-A96B-E1E746710B30}" type="pres">
      <dgm:prSet presAssocID="{566B599F-9BB7-4C9A-B520-9E55F1D5103F}" presName="txShp" presStyleLbl="node1" presStyleIdx="5" presStyleCnt="8">
        <dgm:presLayoutVars>
          <dgm:bulletEnabled val="1"/>
        </dgm:presLayoutVars>
      </dgm:prSet>
      <dgm:spPr/>
      <dgm:t>
        <a:bodyPr/>
        <a:lstStyle/>
        <a:p>
          <a:endParaRPr lang="en-US"/>
        </a:p>
      </dgm:t>
    </dgm:pt>
    <dgm:pt modelId="{238B897B-F118-485C-AFE6-5CB733A2FE3C}" type="pres">
      <dgm:prSet presAssocID="{4A3C7DCD-E06F-458B-A3F0-A069C4D65E16}" presName="spacing" presStyleCnt="0"/>
      <dgm:spPr/>
    </dgm:pt>
    <dgm:pt modelId="{302766D8-4005-4551-B0FE-E421A4B7F3CC}" type="pres">
      <dgm:prSet presAssocID="{C63F14C0-1AF9-40E8-9ABC-0A8D208C2BB8}" presName="composite" presStyleCnt="0"/>
      <dgm:spPr/>
    </dgm:pt>
    <dgm:pt modelId="{7865FD51-1E21-4C56-B6B3-045DB46FBB20}" type="pres">
      <dgm:prSet presAssocID="{C63F14C0-1AF9-40E8-9ABC-0A8D208C2BB8}" presName="imgShp" presStyleLbl="fgImgPlace1" presStyleIdx="6" presStyleCnt="8"/>
      <dgm:spPr/>
    </dgm:pt>
    <dgm:pt modelId="{D8FEE74F-9CE0-484A-A792-B04F787B45C4}" type="pres">
      <dgm:prSet presAssocID="{C63F14C0-1AF9-40E8-9ABC-0A8D208C2BB8}" presName="txShp" presStyleLbl="node1" presStyleIdx="6" presStyleCnt="8">
        <dgm:presLayoutVars>
          <dgm:bulletEnabled val="1"/>
        </dgm:presLayoutVars>
      </dgm:prSet>
      <dgm:spPr/>
      <dgm:t>
        <a:bodyPr/>
        <a:lstStyle/>
        <a:p>
          <a:endParaRPr lang="en-US"/>
        </a:p>
      </dgm:t>
    </dgm:pt>
    <dgm:pt modelId="{761AE61E-30C7-43B2-A0B8-AC5E4D7E5B4C}" type="pres">
      <dgm:prSet presAssocID="{0F353E56-5246-4F55-9754-370126850A86}" presName="spacing" presStyleCnt="0"/>
      <dgm:spPr/>
    </dgm:pt>
    <dgm:pt modelId="{BACE222D-E193-4598-81F3-601157393C55}" type="pres">
      <dgm:prSet presAssocID="{B7BAC203-C9ED-4A60-816A-E2E8A08FE417}" presName="composite" presStyleCnt="0"/>
      <dgm:spPr/>
    </dgm:pt>
    <dgm:pt modelId="{FEDA5F53-3C37-49C1-A0D7-0B691AE805BE}" type="pres">
      <dgm:prSet presAssocID="{B7BAC203-C9ED-4A60-816A-E2E8A08FE417}" presName="imgShp" presStyleLbl="fgImgPlace1" presStyleIdx="7" presStyleCnt="8"/>
      <dgm:spPr/>
    </dgm:pt>
    <dgm:pt modelId="{A4352C0B-4485-4AE9-9196-72088835B17B}" type="pres">
      <dgm:prSet presAssocID="{B7BAC203-C9ED-4A60-816A-E2E8A08FE417}" presName="txShp" presStyleLbl="node1" presStyleIdx="7" presStyleCnt="8">
        <dgm:presLayoutVars>
          <dgm:bulletEnabled val="1"/>
        </dgm:presLayoutVars>
      </dgm:prSet>
      <dgm:spPr/>
      <dgm:t>
        <a:bodyPr/>
        <a:lstStyle/>
        <a:p>
          <a:endParaRPr lang="en-US"/>
        </a:p>
      </dgm:t>
    </dgm:pt>
  </dgm:ptLst>
  <dgm:cxnLst>
    <dgm:cxn modelId="{8D54980F-8550-4021-AA1E-736EBEC53467}" type="presOf" srcId="{566B599F-9BB7-4C9A-B520-9E55F1D5103F}" destId="{AC8DEE6D-E426-4D7D-A96B-E1E746710B30}" srcOrd="0" destOrd="0" presId="urn:microsoft.com/office/officeart/2005/8/layout/vList3#1"/>
    <dgm:cxn modelId="{D3C3261E-5503-438C-A48A-62B60415180A}" type="presOf" srcId="{A751FB78-C882-4E5D-8C14-36172FEBBD16}" destId="{F1608041-B061-469D-A1E0-A7F0D7634A56}" srcOrd="0" destOrd="0" presId="urn:microsoft.com/office/officeart/2005/8/layout/vList3#1"/>
    <dgm:cxn modelId="{780E9629-F2BB-4A0E-AC9C-2685A3B32FD4}" type="presOf" srcId="{6B6A3DCA-E435-4A53-A899-60E7654B3F60}" destId="{1119588D-196A-44BA-9223-FA87DC7E59C7}" srcOrd="0" destOrd="0" presId="urn:microsoft.com/office/officeart/2005/8/layout/vList3#1"/>
    <dgm:cxn modelId="{0CAA837E-4EA5-4940-950F-ACEBFB42B120}" srcId="{E0AEF2F1-B549-4A26-8B53-8A91442BAB44}" destId="{47C952B8-C1E2-49FA-B656-14CF4756912F}" srcOrd="2" destOrd="0" parTransId="{9605E36A-2613-4EAB-8428-153080E90184}" sibTransId="{2ABA0AEA-0523-4986-8BA4-1BE0C5B0ED63}"/>
    <dgm:cxn modelId="{F6C07368-A8D5-4329-9E75-AD0125A98F3D}" type="presOf" srcId="{0D278217-8726-47D6-80FF-56CF886C195C}" destId="{40A31D5C-2905-44D6-B049-9BF1EB24CD85}" srcOrd="0" destOrd="0" presId="urn:microsoft.com/office/officeart/2005/8/layout/vList3#1"/>
    <dgm:cxn modelId="{1CF831E2-45F6-438A-8BB1-0D7B3326BFA2}" type="presOf" srcId="{E0AEF2F1-B549-4A26-8B53-8A91442BAB44}" destId="{A7842237-CC03-4C80-8225-788CCE8626C7}" srcOrd="0" destOrd="0" presId="urn:microsoft.com/office/officeart/2005/8/layout/vList3#1"/>
    <dgm:cxn modelId="{9254686B-0397-4171-9324-A1130344A564}" srcId="{E0AEF2F1-B549-4A26-8B53-8A91442BAB44}" destId="{6B6A3DCA-E435-4A53-A899-60E7654B3F60}" srcOrd="3" destOrd="0" parTransId="{DF7DD8BD-6C58-4304-AF04-C3351902AC39}" sibTransId="{378CFFD0-6402-453C-BF22-AA265032F975}"/>
    <dgm:cxn modelId="{7268881F-52AF-4793-8930-67E0CD1D6633}" type="presOf" srcId="{C63F14C0-1AF9-40E8-9ABC-0A8D208C2BB8}" destId="{D8FEE74F-9CE0-484A-A792-B04F787B45C4}" srcOrd="0" destOrd="0" presId="urn:microsoft.com/office/officeart/2005/8/layout/vList3#1"/>
    <dgm:cxn modelId="{71970ABF-522A-4B58-B230-C8B86B2F9EC1}" srcId="{E0AEF2F1-B549-4A26-8B53-8A91442BAB44}" destId="{566B599F-9BB7-4C9A-B520-9E55F1D5103F}" srcOrd="5" destOrd="0" parTransId="{DC6CBEF9-13BE-4EE7-93A6-8CAEC69F36DC}" sibTransId="{4A3C7DCD-E06F-458B-A3F0-A069C4D65E16}"/>
    <dgm:cxn modelId="{1FCD6F9E-CFC9-4EA9-8DAD-0A3109500C61}" srcId="{E0AEF2F1-B549-4A26-8B53-8A91442BAB44}" destId="{A751FB78-C882-4E5D-8C14-36172FEBBD16}" srcOrd="1" destOrd="0" parTransId="{54C823F5-E97E-439F-BF81-649591B90D73}" sibTransId="{03EA3FB7-9F25-4698-AB2E-4E71899CF75C}"/>
    <dgm:cxn modelId="{C44447B2-1DAA-4B8E-8219-D37FD7053D07}" type="presOf" srcId="{61090B5A-4B5B-4C27-8075-E8796E9C1FDC}" destId="{BDC11EC7-DCC7-4C84-BF1E-EBA410050B9D}" srcOrd="0" destOrd="0" presId="urn:microsoft.com/office/officeart/2005/8/layout/vList3#1"/>
    <dgm:cxn modelId="{6C10E121-2EB5-4A7B-87C6-39B18BC1936E}" srcId="{E0AEF2F1-B549-4A26-8B53-8A91442BAB44}" destId="{C63F14C0-1AF9-40E8-9ABC-0A8D208C2BB8}" srcOrd="6" destOrd="0" parTransId="{CDE61C5A-53AF-435F-84D8-9ACE72C770FF}" sibTransId="{0F353E56-5246-4F55-9754-370126850A86}"/>
    <dgm:cxn modelId="{E23ED3BA-47BD-4F92-87EB-1EDC670CAE7F}" type="presOf" srcId="{B7BAC203-C9ED-4A60-816A-E2E8A08FE417}" destId="{A4352C0B-4485-4AE9-9196-72088835B17B}" srcOrd="0" destOrd="0" presId="urn:microsoft.com/office/officeart/2005/8/layout/vList3#1"/>
    <dgm:cxn modelId="{CADF872A-6BCB-4C16-BC8D-B3D05246D893}" srcId="{E0AEF2F1-B549-4A26-8B53-8A91442BAB44}" destId="{61090B5A-4B5B-4C27-8075-E8796E9C1FDC}" srcOrd="0" destOrd="0" parTransId="{5494BFC4-B4F5-431B-8667-C77288C8A27F}" sibTransId="{6E3BB65F-9E94-41F0-9624-DDB454E8F8E2}"/>
    <dgm:cxn modelId="{50A58666-F327-45DE-9DF9-A53831D6F847}" srcId="{E0AEF2F1-B549-4A26-8B53-8A91442BAB44}" destId="{B7BAC203-C9ED-4A60-816A-E2E8A08FE417}" srcOrd="7" destOrd="0" parTransId="{B5297DF0-A589-463C-965C-15606EE17B0F}" sibTransId="{9CC1468A-C16D-432C-A3CE-D9EBF3DAF790}"/>
    <dgm:cxn modelId="{CC1CAD5F-FF77-4ACE-99D8-8B78B5943AFC}" srcId="{E0AEF2F1-B549-4A26-8B53-8A91442BAB44}" destId="{0D278217-8726-47D6-80FF-56CF886C195C}" srcOrd="4" destOrd="0" parTransId="{EF75FFF9-18B2-438E-A2E7-88488A2087F1}" sibTransId="{D0605EC0-9D8E-4544-B611-566F64678727}"/>
    <dgm:cxn modelId="{B176C6B0-3602-495B-A871-EAD4AB49BE39}" type="presOf" srcId="{47C952B8-C1E2-49FA-B656-14CF4756912F}" destId="{B4E32B8C-C483-4C6E-AFDF-D8B137728AA8}" srcOrd="0" destOrd="0" presId="urn:microsoft.com/office/officeart/2005/8/layout/vList3#1"/>
    <dgm:cxn modelId="{E8367EEC-E260-428E-8614-9F95D057BD75}" type="presParOf" srcId="{A7842237-CC03-4C80-8225-788CCE8626C7}" destId="{15F9F7FA-C809-4CE8-A803-35896046EB3D}" srcOrd="0" destOrd="0" presId="urn:microsoft.com/office/officeart/2005/8/layout/vList3#1"/>
    <dgm:cxn modelId="{CF41B524-F5CE-482B-9536-B141458B05FB}" type="presParOf" srcId="{15F9F7FA-C809-4CE8-A803-35896046EB3D}" destId="{A0881BD2-7771-4448-83E3-719C46EAB3C6}" srcOrd="0" destOrd="0" presId="urn:microsoft.com/office/officeart/2005/8/layout/vList3#1"/>
    <dgm:cxn modelId="{026BACB7-EB05-4E0B-B631-BA4153EFE638}" type="presParOf" srcId="{15F9F7FA-C809-4CE8-A803-35896046EB3D}" destId="{BDC11EC7-DCC7-4C84-BF1E-EBA410050B9D}" srcOrd="1" destOrd="0" presId="urn:microsoft.com/office/officeart/2005/8/layout/vList3#1"/>
    <dgm:cxn modelId="{C5377E8C-D992-43EB-AF91-5D911C766070}" type="presParOf" srcId="{A7842237-CC03-4C80-8225-788CCE8626C7}" destId="{746BFEDB-048F-4ED1-BD5A-4737B1030ABD}" srcOrd="1" destOrd="0" presId="urn:microsoft.com/office/officeart/2005/8/layout/vList3#1"/>
    <dgm:cxn modelId="{C7FEC396-19A1-4B9A-B859-7061EEDE5B6F}" type="presParOf" srcId="{A7842237-CC03-4C80-8225-788CCE8626C7}" destId="{1B5EEE9B-FDBE-43F6-BFB3-DA663F872BA6}" srcOrd="2" destOrd="0" presId="urn:microsoft.com/office/officeart/2005/8/layout/vList3#1"/>
    <dgm:cxn modelId="{3DEFE61B-A3D5-44DF-889C-0DFFE5FA74E5}" type="presParOf" srcId="{1B5EEE9B-FDBE-43F6-BFB3-DA663F872BA6}" destId="{8410B9B1-67D4-48E0-A599-7E041ABAED41}" srcOrd="0" destOrd="0" presId="urn:microsoft.com/office/officeart/2005/8/layout/vList3#1"/>
    <dgm:cxn modelId="{02B08E6B-FB0A-4FE0-B77F-CE896561A53E}" type="presParOf" srcId="{1B5EEE9B-FDBE-43F6-BFB3-DA663F872BA6}" destId="{F1608041-B061-469D-A1E0-A7F0D7634A56}" srcOrd="1" destOrd="0" presId="urn:microsoft.com/office/officeart/2005/8/layout/vList3#1"/>
    <dgm:cxn modelId="{F54320A7-04A4-4C53-A3A0-EFB3A30DC120}" type="presParOf" srcId="{A7842237-CC03-4C80-8225-788CCE8626C7}" destId="{C45394B3-A448-48CE-97DA-D2E94AFF0304}" srcOrd="3" destOrd="0" presId="urn:microsoft.com/office/officeart/2005/8/layout/vList3#1"/>
    <dgm:cxn modelId="{7BF2175F-31E9-49C8-9EFD-13D0FA28FC1C}" type="presParOf" srcId="{A7842237-CC03-4C80-8225-788CCE8626C7}" destId="{79FAA9F6-2B78-4D8E-964A-9C899152B27D}" srcOrd="4" destOrd="0" presId="urn:microsoft.com/office/officeart/2005/8/layout/vList3#1"/>
    <dgm:cxn modelId="{632ED4B5-6B9F-4BBF-920B-45FE7A565D4C}" type="presParOf" srcId="{79FAA9F6-2B78-4D8E-964A-9C899152B27D}" destId="{CD73CFB8-DAF7-4CBF-983E-53CF9C1FA47C}" srcOrd="0" destOrd="0" presId="urn:microsoft.com/office/officeart/2005/8/layout/vList3#1"/>
    <dgm:cxn modelId="{A6B6A2E7-2A14-483D-8CBB-D553780E0501}" type="presParOf" srcId="{79FAA9F6-2B78-4D8E-964A-9C899152B27D}" destId="{B4E32B8C-C483-4C6E-AFDF-D8B137728AA8}" srcOrd="1" destOrd="0" presId="urn:microsoft.com/office/officeart/2005/8/layout/vList3#1"/>
    <dgm:cxn modelId="{8A4EED90-66C6-4935-83AC-E3AE5ADE3C33}" type="presParOf" srcId="{A7842237-CC03-4C80-8225-788CCE8626C7}" destId="{F0409B03-8A77-42BC-BDF7-47D5E2662734}" srcOrd="5" destOrd="0" presId="urn:microsoft.com/office/officeart/2005/8/layout/vList3#1"/>
    <dgm:cxn modelId="{61F1E6ED-AE48-4CAC-ABFD-FB7B3AAABC69}" type="presParOf" srcId="{A7842237-CC03-4C80-8225-788CCE8626C7}" destId="{AAA7B503-89E9-4F37-B4E9-9956F9C4FBA2}" srcOrd="6" destOrd="0" presId="urn:microsoft.com/office/officeart/2005/8/layout/vList3#1"/>
    <dgm:cxn modelId="{D89051F4-3F32-48F1-8CCE-5709CF21B9C1}" type="presParOf" srcId="{AAA7B503-89E9-4F37-B4E9-9956F9C4FBA2}" destId="{BD15B8EB-574F-4EAA-AEFC-5555D0122550}" srcOrd="0" destOrd="0" presId="urn:microsoft.com/office/officeart/2005/8/layout/vList3#1"/>
    <dgm:cxn modelId="{7AE885A6-A312-4EEB-BD46-C7E03CE83A80}" type="presParOf" srcId="{AAA7B503-89E9-4F37-B4E9-9956F9C4FBA2}" destId="{1119588D-196A-44BA-9223-FA87DC7E59C7}" srcOrd="1" destOrd="0" presId="urn:microsoft.com/office/officeart/2005/8/layout/vList3#1"/>
    <dgm:cxn modelId="{0D353831-2E47-481B-A05C-075AFA05EA25}" type="presParOf" srcId="{A7842237-CC03-4C80-8225-788CCE8626C7}" destId="{C3834EF1-717C-4BF0-8817-5CF59B2CE111}" srcOrd="7" destOrd="0" presId="urn:microsoft.com/office/officeart/2005/8/layout/vList3#1"/>
    <dgm:cxn modelId="{6294F9AA-5F1B-4091-916F-6ADC0D1603D3}" type="presParOf" srcId="{A7842237-CC03-4C80-8225-788CCE8626C7}" destId="{E0423994-C454-4145-A8CD-5F2CBA0B434E}" srcOrd="8" destOrd="0" presId="urn:microsoft.com/office/officeart/2005/8/layout/vList3#1"/>
    <dgm:cxn modelId="{E88A7905-38D3-4237-9F1C-A9A6CABB3BEF}" type="presParOf" srcId="{E0423994-C454-4145-A8CD-5F2CBA0B434E}" destId="{C18A5FF6-D35B-4B25-AF0E-DF3A559A4D41}" srcOrd="0" destOrd="0" presId="urn:microsoft.com/office/officeart/2005/8/layout/vList3#1"/>
    <dgm:cxn modelId="{45637716-7E75-4CD9-9DA8-CF1B49240362}" type="presParOf" srcId="{E0423994-C454-4145-A8CD-5F2CBA0B434E}" destId="{40A31D5C-2905-44D6-B049-9BF1EB24CD85}" srcOrd="1" destOrd="0" presId="urn:microsoft.com/office/officeart/2005/8/layout/vList3#1"/>
    <dgm:cxn modelId="{9744FA15-9A81-4CB6-8032-BF381211EE26}" type="presParOf" srcId="{A7842237-CC03-4C80-8225-788CCE8626C7}" destId="{DD6C95E6-13AA-47FF-A313-7D3C33E9D1FD}" srcOrd="9" destOrd="0" presId="urn:microsoft.com/office/officeart/2005/8/layout/vList3#1"/>
    <dgm:cxn modelId="{63882634-0E8C-4DFA-A648-7E893C43EC67}" type="presParOf" srcId="{A7842237-CC03-4C80-8225-788CCE8626C7}" destId="{5978D8C5-5EA2-4D01-B331-E3AC147051DF}" srcOrd="10" destOrd="0" presId="urn:microsoft.com/office/officeart/2005/8/layout/vList3#1"/>
    <dgm:cxn modelId="{9740ECFD-CF3B-4340-AA8F-77CCECB60234}" type="presParOf" srcId="{5978D8C5-5EA2-4D01-B331-E3AC147051DF}" destId="{2C2E940E-E982-4728-A448-C8DD93146BE7}" srcOrd="0" destOrd="0" presId="urn:microsoft.com/office/officeart/2005/8/layout/vList3#1"/>
    <dgm:cxn modelId="{664AEC47-969C-4D75-88F1-EE909FB40E9A}" type="presParOf" srcId="{5978D8C5-5EA2-4D01-B331-E3AC147051DF}" destId="{AC8DEE6D-E426-4D7D-A96B-E1E746710B30}" srcOrd="1" destOrd="0" presId="urn:microsoft.com/office/officeart/2005/8/layout/vList3#1"/>
    <dgm:cxn modelId="{5E7AD22E-9528-4F8D-8207-8C7407EF809F}" type="presParOf" srcId="{A7842237-CC03-4C80-8225-788CCE8626C7}" destId="{238B897B-F118-485C-AFE6-5CB733A2FE3C}" srcOrd="11" destOrd="0" presId="urn:microsoft.com/office/officeart/2005/8/layout/vList3#1"/>
    <dgm:cxn modelId="{CF0FEB5D-B1C1-4503-9395-F01F0986ADE6}" type="presParOf" srcId="{A7842237-CC03-4C80-8225-788CCE8626C7}" destId="{302766D8-4005-4551-B0FE-E421A4B7F3CC}" srcOrd="12" destOrd="0" presId="urn:microsoft.com/office/officeart/2005/8/layout/vList3#1"/>
    <dgm:cxn modelId="{094F5800-3084-470A-B0BD-4A387E22CF5E}" type="presParOf" srcId="{302766D8-4005-4551-B0FE-E421A4B7F3CC}" destId="{7865FD51-1E21-4C56-B6B3-045DB46FBB20}" srcOrd="0" destOrd="0" presId="urn:microsoft.com/office/officeart/2005/8/layout/vList3#1"/>
    <dgm:cxn modelId="{6601506F-9063-4D30-9F5A-5D280A0E8D57}" type="presParOf" srcId="{302766D8-4005-4551-B0FE-E421A4B7F3CC}" destId="{D8FEE74F-9CE0-484A-A792-B04F787B45C4}" srcOrd="1" destOrd="0" presId="urn:microsoft.com/office/officeart/2005/8/layout/vList3#1"/>
    <dgm:cxn modelId="{93728072-2F2A-4F4B-8FCC-F72ED6E2ABEB}" type="presParOf" srcId="{A7842237-CC03-4C80-8225-788CCE8626C7}" destId="{761AE61E-30C7-43B2-A0B8-AC5E4D7E5B4C}" srcOrd="13" destOrd="0" presId="urn:microsoft.com/office/officeart/2005/8/layout/vList3#1"/>
    <dgm:cxn modelId="{C678D89C-C9F2-4F58-B088-F7FAB63D6DFC}" type="presParOf" srcId="{A7842237-CC03-4C80-8225-788CCE8626C7}" destId="{BACE222D-E193-4598-81F3-601157393C55}" srcOrd="14" destOrd="0" presId="urn:microsoft.com/office/officeart/2005/8/layout/vList3#1"/>
    <dgm:cxn modelId="{7B8AE26A-000F-4F8E-A565-009101225C98}" type="presParOf" srcId="{BACE222D-E193-4598-81F3-601157393C55}" destId="{FEDA5F53-3C37-49C1-A0D7-0B691AE805BE}" srcOrd="0" destOrd="0" presId="urn:microsoft.com/office/officeart/2005/8/layout/vList3#1"/>
    <dgm:cxn modelId="{D2897A66-71D7-49E4-929A-1CA7D63F66DA}" type="presParOf" srcId="{BACE222D-E193-4598-81F3-601157393C55}" destId="{A4352C0B-4485-4AE9-9196-72088835B17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4074C2-2B18-4E8A-BB6A-5BE5B28A4B35}"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B2B0D20D-5E3E-4481-A7A7-CB0464ABF244}">
      <dgm:prSet phldrT="[Text]"/>
      <dgm:spPr/>
      <dgm:t>
        <a:bodyPr/>
        <a:lstStyle/>
        <a:p>
          <a:r>
            <a:rPr lang="en-US" b="1" dirty="0" smtClean="0">
              <a:solidFill>
                <a:schemeClr val="tx1"/>
              </a:solidFill>
            </a:rPr>
            <a:t>European folk medicine</a:t>
          </a:r>
          <a:endParaRPr lang="en-US" b="1" dirty="0">
            <a:solidFill>
              <a:schemeClr val="tx1"/>
            </a:solidFill>
          </a:endParaRPr>
        </a:p>
      </dgm:t>
    </dgm:pt>
    <dgm:pt modelId="{537F2270-02FF-49F8-B383-D30BBB8EFC2F}" type="parTrans" cxnId="{8291FFCA-3FBA-4833-8B03-6A8F419AAEA0}">
      <dgm:prSet/>
      <dgm:spPr/>
      <dgm:t>
        <a:bodyPr/>
        <a:lstStyle/>
        <a:p>
          <a:endParaRPr lang="en-US"/>
        </a:p>
      </dgm:t>
    </dgm:pt>
    <dgm:pt modelId="{6805293B-D0E9-4697-A9BB-05A4A9AE13D2}" type="sibTrans" cxnId="{8291FFCA-3FBA-4833-8B03-6A8F419AAEA0}">
      <dgm:prSet/>
      <dgm:spPr/>
      <dgm:t>
        <a:bodyPr/>
        <a:lstStyle/>
        <a:p>
          <a:endParaRPr lang="en-US"/>
        </a:p>
      </dgm:t>
    </dgm:pt>
    <dgm:pt modelId="{729796CD-5741-4639-9922-270B2EA5CD67}">
      <dgm:prSet phldrT="[Text]"/>
      <dgm:spPr/>
      <dgm:t>
        <a:bodyPr/>
        <a:lstStyle/>
        <a:p>
          <a:r>
            <a:rPr lang="en-US" b="1" dirty="0" smtClean="0">
              <a:solidFill>
                <a:schemeClr val="tx1"/>
              </a:solidFill>
            </a:rPr>
            <a:t>Scientific medicine</a:t>
          </a:r>
          <a:endParaRPr lang="en-US" b="1" dirty="0">
            <a:solidFill>
              <a:schemeClr val="tx1"/>
            </a:solidFill>
          </a:endParaRPr>
        </a:p>
      </dgm:t>
    </dgm:pt>
    <dgm:pt modelId="{86464BDE-5244-4B03-B8FB-1E0397FADE71}" type="parTrans" cxnId="{97BB5E50-620A-48A0-9E5C-E3DC75C85F77}">
      <dgm:prSet/>
      <dgm:spPr/>
      <dgm:t>
        <a:bodyPr/>
        <a:lstStyle/>
        <a:p>
          <a:endParaRPr lang="en-US"/>
        </a:p>
      </dgm:t>
    </dgm:pt>
    <dgm:pt modelId="{B4F9DA9A-95A3-4400-A8F0-CE9D41D0C5B8}" type="sibTrans" cxnId="{97BB5E50-620A-48A0-9E5C-E3DC75C85F77}">
      <dgm:prSet/>
      <dgm:spPr/>
      <dgm:t>
        <a:bodyPr/>
        <a:lstStyle/>
        <a:p>
          <a:endParaRPr lang="en-US"/>
        </a:p>
      </dgm:t>
    </dgm:pt>
    <dgm:pt modelId="{5E285FFB-F507-467F-98FF-41F114828840}">
      <dgm:prSet phldrT="[Text]"/>
      <dgm:spPr/>
      <dgm:t>
        <a:bodyPr/>
        <a:lstStyle/>
        <a:p>
          <a:r>
            <a:rPr lang="en-US" b="1" dirty="0" smtClean="0">
              <a:solidFill>
                <a:schemeClr val="tx1"/>
              </a:solidFill>
            </a:rPr>
            <a:t>African-based practices</a:t>
          </a:r>
          <a:endParaRPr lang="en-US" b="1" dirty="0">
            <a:solidFill>
              <a:schemeClr val="tx1"/>
            </a:solidFill>
          </a:endParaRPr>
        </a:p>
      </dgm:t>
    </dgm:pt>
    <dgm:pt modelId="{B37020C2-E1E7-4F88-8017-D59430F197D6}" type="parTrans" cxnId="{461464C8-4D73-4DA4-A4E7-32EE5E30952B}">
      <dgm:prSet/>
      <dgm:spPr/>
      <dgm:t>
        <a:bodyPr/>
        <a:lstStyle/>
        <a:p>
          <a:endParaRPr lang="en-US"/>
        </a:p>
      </dgm:t>
    </dgm:pt>
    <dgm:pt modelId="{76CCCF34-89FF-42DB-91E6-22D030B35211}" type="sibTrans" cxnId="{461464C8-4D73-4DA4-A4E7-32EE5E30952B}">
      <dgm:prSet/>
      <dgm:spPr/>
      <dgm:t>
        <a:bodyPr/>
        <a:lstStyle/>
        <a:p>
          <a:endParaRPr lang="en-US"/>
        </a:p>
      </dgm:t>
    </dgm:pt>
    <dgm:pt modelId="{7F3C6853-3B93-474A-8362-89A1DD77ED61}">
      <dgm:prSet phldrT="[Text]"/>
      <dgm:spPr/>
      <dgm:t>
        <a:bodyPr/>
        <a:lstStyle/>
        <a:p>
          <a:r>
            <a:rPr lang="en-US" b="1" dirty="0" smtClean="0">
              <a:solidFill>
                <a:schemeClr val="tx1"/>
              </a:solidFill>
            </a:rPr>
            <a:t>Indian-based medicine</a:t>
          </a:r>
          <a:endParaRPr lang="en-US" b="1" dirty="0">
            <a:solidFill>
              <a:schemeClr val="tx1"/>
            </a:solidFill>
          </a:endParaRPr>
        </a:p>
      </dgm:t>
    </dgm:pt>
    <dgm:pt modelId="{703CACD2-1B86-4BFE-85A8-DA84A64751EA}" type="parTrans" cxnId="{8E47EF1A-1724-439B-9C47-B9A7550CECFE}">
      <dgm:prSet/>
      <dgm:spPr/>
      <dgm:t>
        <a:bodyPr/>
        <a:lstStyle/>
        <a:p>
          <a:endParaRPr lang="en-US"/>
        </a:p>
      </dgm:t>
    </dgm:pt>
    <dgm:pt modelId="{CC35C8FB-4E35-472E-9E58-27CBCDCA6145}" type="sibTrans" cxnId="{8E47EF1A-1724-439B-9C47-B9A7550CECFE}">
      <dgm:prSet/>
      <dgm:spPr/>
      <dgm:t>
        <a:bodyPr/>
        <a:lstStyle/>
        <a:p>
          <a:endParaRPr lang="en-US"/>
        </a:p>
      </dgm:t>
    </dgm:pt>
    <dgm:pt modelId="{1BE79C55-B466-4778-9D4E-4B7C4A682AEC}">
      <dgm:prSet phldrT="[Text]"/>
      <dgm:spPr/>
      <dgm:t>
        <a:bodyPr/>
        <a:lstStyle/>
        <a:p>
          <a:r>
            <a:rPr lang="en-US" b="1" dirty="0" smtClean="0">
              <a:solidFill>
                <a:schemeClr val="tx1"/>
              </a:solidFill>
            </a:rPr>
            <a:t>Chinese-based medicine</a:t>
          </a:r>
          <a:endParaRPr lang="en-US" b="1" dirty="0">
            <a:solidFill>
              <a:schemeClr val="tx1"/>
            </a:solidFill>
          </a:endParaRPr>
        </a:p>
      </dgm:t>
    </dgm:pt>
    <dgm:pt modelId="{8C05C10C-765B-441E-A59B-D8E07D13C814}" type="parTrans" cxnId="{E8135E7C-546B-4384-B1BB-2C4D5568A348}">
      <dgm:prSet/>
      <dgm:spPr/>
      <dgm:t>
        <a:bodyPr/>
        <a:lstStyle/>
        <a:p>
          <a:endParaRPr lang="en-US"/>
        </a:p>
      </dgm:t>
    </dgm:pt>
    <dgm:pt modelId="{98E40399-95BC-484B-AB01-8FF39E28812E}" type="sibTrans" cxnId="{E8135E7C-546B-4384-B1BB-2C4D5568A348}">
      <dgm:prSet/>
      <dgm:spPr/>
      <dgm:t>
        <a:bodyPr/>
        <a:lstStyle/>
        <a:p>
          <a:endParaRPr lang="en-US"/>
        </a:p>
      </dgm:t>
    </dgm:pt>
    <dgm:pt modelId="{5F762B4F-5870-4E40-9D5E-D7FA9D7CE26F}">
      <dgm:prSet/>
      <dgm:spPr/>
      <dgm:t>
        <a:bodyPr/>
        <a:lstStyle/>
        <a:p>
          <a:r>
            <a:rPr lang="en-US" b="1" dirty="0" smtClean="0">
              <a:solidFill>
                <a:schemeClr val="tx1"/>
              </a:solidFill>
            </a:rPr>
            <a:t>Amerindian folk medicine</a:t>
          </a:r>
          <a:endParaRPr lang="en-US" b="1" dirty="0">
            <a:solidFill>
              <a:schemeClr val="tx1"/>
            </a:solidFill>
          </a:endParaRPr>
        </a:p>
      </dgm:t>
    </dgm:pt>
    <dgm:pt modelId="{8A120A17-3047-48AD-8FE9-94A67FD677F1}" type="parTrans" cxnId="{C219C48B-5400-4845-816A-3FF097059ED5}">
      <dgm:prSet/>
      <dgm:spPr/>
      <dgm:t>
        <a:bodyPr/>
        <a:lstStyle/>
        <a:p>
          <a:endParaRPr lang="en-US"/>
        </a:p>
      </dgm:t>
    </dgm:pt>
    <dgm:pt modelId="{5D5ABB5A-0A9A-4307-871C-47E2B1D730B7}" type="sibTrans" cxnId="{C219C48B-5400-4845-816A-3FF097059ED5}">
      <dgm:prSet/>
      <dgm:spPr/>
      <dgm:t>
        <a:bodyPr/>
        <a:lstStyle/>
        <a:p>
          <a:endParaRPr lang="en-US"/>
        </a:p>
      </dgm:t>
    </dgm:pt>
    <dgm:pt modelId="{2B6F53FD-AD73-4EA9-ACFA-51C0ECDCA624}" type="pres">
      <dgm:prSet presAssocID="{204074C2-2B18-4E8A-BB6A-5BE5B28A4B35}" presName="cycle" presStyleCnt="0">
        <dgm:presLayoutVars>
          <dgm:dir/>
          <dgm:resizeHandles val="exact"/>
        </dgm:presLayoutVars>
      </dgm:prSet>
      <dgm:spPr/>
      <dgm:t>
        <a:bodyPr/>
        <a:lstStyle/>
        <a:p>
          <a:endParaRPr lang="en-US"/>
        </a:p>
      </dgm:t>
    </dgm:pt>
    <dgm:pt modelId="{DF9EEBCA-1EE7-4CAD-9BB5-837F7A9FAC3B}" type="pres">
      <dgm:prSet presAssocID="{B2B0D20D-5E3E-4481-A7A7-CB0464ABF244}" presName="node" presStyleLbl="node1" presStyleIdx="0" presStyleCnt="6" custScaleX="236764">
        <dgm:presLayoutVars>
          <dgm:bulletEnabled val="1"/>
        </dgm:presLayoutVars>
      </dgm:prSet>
      <dgm:spPr/>
      <dgm:t>
        <a:bodyPr/>
        <a:lstStyle/>
        <a:p>
          <a:endParaRPr lang="en-US"/>
        </a:p>
      </dgm:t>
    </dgm:pt>
    <dgm:pt modelId="{8D6733E8-E43A-4B24-B7A0-49A74C071FFA}" type="pres">
      <dgm:prSet presAssocID="{B2B0D20D-5E3E-4481-A7A7-CB0464ABF244}" presName="spNode" presStyleCnt="0"/>
      <dgm:spPr/>
    </dgm:pt>
    <dgm:pt modelId="{6B926C11-E5FD-4B91-96EA-6E5F1FC9B117}" type="pres">
      <dgm:prSet presAssocID="{6805293B-D0E9-4697-A9BB-05A4A9AE13D2}" presName="sibTrans" presStyleLbl="sibTrans1D1" presStyleIdx="0" presStyleCnt="6"/>
      <dgm:spPr/>
      <dgm:t>
        <a:bodyPr/>
        <a:lstStyle/>
        <a:p>
          <a:endParaRPr lang="en-US"/>
        </a:p>
      </dgm:t>
    </dgm:pt>
    <dgm:pt modelId="{9B9AD076-2121-47D4-8EBF-EFB597949EFC}" type="pres">
      <dgm:prSet presAssocID="{729796CD-5741-4639-9922-270B2EA5CD67}" presName="node" presStyleLbl="node1" presStyleIdx="1" presStyleCnt="6" custScaleX="208386">
        <dgm:presLayoutVars>
          <dgm:bulletEnabled val="1"/>
        </dgm:presLayoutVars>
      </dgm:prSet>
      <dgm:spPr/>
      <dgm:t>
        <a:bodyPr/>
        <a:lstStyle/>
        <a:p>
          <a:endParaRPr lang="en-US"/>
        </a:p>
      </dgm:t>
    </dgm:pt>
    <dgm:pt modelId="{43FD6FFF-30D1-44F3-9B47-112CA50D7409}" type="pres">
      <dgm:prSet presAssocID="{729796CD-5741-4639-9922-270B2EA5CD67}" presName="spNode" presStyleCnt="0"/>
      <dgm:spPr/>
    </dgm:pt>
    <dgm:pt modelId="{979F8CAB-C888-4D88-9B0E-ED37B2B4C6D8}" type="pres">
      <dgm:prSet presAssocID="{B4F9DA9A-95A3-4400-A8F0-CE9D41D0C5B8}" presName="sibTrans" presStyleLbl="sibTrans1D1" presStyleIdx="1" presStyleCnt="6"/>
      <dgm:spPr/>
      <dgm:t>
        <a:bodyPr/>
        <a:lstStyle/>
        <a:p>
          <a:endParaRPr lang="en-US"/>
        </a:p>
      </dgm:t>
    </dgm:pt>
    <dgm:pt modelId="{FF7CE3B0-8903-4B4D-B974-F040EFF0501A}" type="pres">
      <dgm:prSet presAssocID="{5E285FFB-F507-467F-98FF-41F114828840}" presName="node" presStyleLbl="node1" presStyleIdx="2" presStyleCnt="6" custScaleX="238278">
        <dgm:presLayoutVars>
          <dgm:bulletEnabled val="1"/>
        </dgm:presLayoutVars>
      </dgm:prSet>
      <dgm:spPr/>
      <dgm:t>
        <a:bodyPr/>
        <a:lstStyle/>
        <a:p>
          <a:endParaRPr lang="en-US"/>
        </a:p>
      </dgm:t>
    </dgm:pt>
    <dgm:pt modelId="{5D4B0B58-D633-4853-900D-E748ACB1A837}" type="pres">
      <dgm:prSet presAssocID="{5E285FFB-F507-467F-98FF-41F114828840}" presName="spNode" presStyleCnt="0"/>
      <dgm:spPr/>
    </dgm:pt>
    <dgm:pt modelId="{CF74AD5B-F8A1-495D-9678-A85736D9AF7B}" type="pres">
      <dgm:prSet presAssocID="{76CCCF34-89FF-42DB-91E6-22D030B35211}" presName="sibTrans" presStyleLbl="sibTrans1D1" presStyleIdx="2" presStyleCnt="6"/>
      <dgm:spPr/>
      <dgm:t>
        <a:bodyPr/>
        <a:lstStyle/>
        <a:p>
          <a:endParaRPr lang="en-US"/>
        </a:p>
      </dgm:t>
    </dgm:pt>
    <dgm:pt modelId="{7C345213-4EBF-473E-ADF3-529D0BDC6487}" type="pres">
      <dgm:prSet presAssocID="{7F3C6853-3B93-474A-8362-89A1DD77ED61}" presName="node" presStyleLbl="node1" presStyleIdx="3" presStyleCnt="6" custScaleX="242141">
        <dgm:presLayoutVars>
          <dgm:bulletEnabled val="1"/>
        </dgm:presLayoutVars>
      </dgm:prSet>
      <dgm:spPr/>
      <dgm:t>
        <a:bodyPr/>
        <a:lstStyle/>
        <a:p>
          <a:endParaRPr lang="en-US"/>
        </a:p>
      </dgm:t>
    </dgm:pt>
    <dgm:pt modelId="{4E6EE274-FA37-4A34-B349-863898114B91}" type="pres">
      <dgm:prSet presAssocID="{7F3C6853-3B93-474A-8362-89A1DD77ED61}" presName="spNode" presStyleCnt="0"/>
      <dgm:spPr/>
    </dgm:pt>
    <dgm:pt modelId="{BA48E9AE-31E4-40E1-9118-DB6E57949102}" type="pres">
      <dgm:prSet presAssocID="{CC35C8FB-4E35-472E-9E58-27CBCDCA6145}" presName="sibTrans" presStyleLbl="sibTrans1D1" presStyleIdx="3" presStyleCnt="6"/>
      <dgm:spPr/>
      <dgm:t>
        <a:bodyPr/>
        <a:lstStyle/>
        <a:p>
          <a:endParaRPr lang="en-US"/>
        </a:p>
      </dgm:t>
    </dgm:pt>
    <dgm:pt modelId="{8A9378FD-0C00-4D70-9472-532E71FD781F}" type="pres">
      <dgm:prSet presAssocID="{1BE79C55-B466-4778-9D4E-4B7C4A682AEC}" presName="node" presStyleLbl="node1" presStyleIdx="4" presStyleCnt="6" custScaleX="227523">
        <dgm:presLayoutVars>
          <dgm:bulletEnabled val="1"/>
        </dgm:presLayoutVars>
      </dgm:prSet>
      <dgm:spPr/>
      <dgm:t>
        <a:bodyPr/>
        <a:lstStyle/>
        <a:p>
          <a:endParaRPr lang="en-US"/>
        </a:p>
      </dgm:t>
    </dgm:pt>
    <dgm:pt modelId="{2D4F105D-23EC-4914-A92F-8D198D4FAF99}" type="pres">
      <dgm:prSet presAssocID="{1BE79C55-B466-4778-9D4E-4B7C4A682AEC}" presName="spNode" presStyleCnt="0"/>
      <dgm:spPr/>
    </dgm:pt>
    <dgm:pt modelId="{6788795C-8CCC-400E-B7CD-B6CED0170FB1}" type="pres">
      <dgm:prSet presAssocID="{98E40399-95BC-484B-AB01-8FF39E28812E}" presName="sibTrans" presStyleLbl="sibTrans1D1" presStyleIdx="4" presStyleCnt="6"/>
      <dgm:spPr/>
      <dgm:t>
        <a:bodyPr/>
        <a:lstStyle/>
        <a:p>
          <a:endParaRPr lang="en-US"/>
        </a:p>
      </dgm:t>
    </dgm:pt>
    <dgm:pt modelId="{1A1DC071-B6CE-430A-A1C0-A52D9D4FC729}" type="pres">
      <dgm:prSet presAssocID="{5F762B4F-5870-4E40-9D5E-D7FA9D7CE26F}" presName="node" presStyleLbl="node1" presStyleIdx="5" presStyleCnt="6" custScaleX="204701">
        <dgm:presLayoutVars>
          <dgm:bulletEnabled val="1"/>
        </dgm:presLayoutVars>
      </dgm:prSet>
      <dgm:spPr/>
      <dgm:t>
        <a:bodyPr/>
        <a:lstStyle/>
        <a:p>
          <a:endParaRPr lang="en-US"/>
        </a:p>
      </dgm:t>
    </dgm:pt>
    <dgm:pt modelId="{49FD6459-6740-4F3A-A7E5-F5BFCF69025D}" type="pres">
      <dgm:prSet presAssocID="{5F762B4F-5870-4E40-9D5E-D7FA9D7CE26F}" presName="spNode" presStyleCnt="0"/>
      <dgm:spPr/>
    </dgm:pt>
    <dgm:pt modelId="{F47993F8-B2F8-461E-AEC2-3CDBB58630D8}" type="pres">
      <dgm:prSet presAssocID="{5D5ABB5A-0A9A-4307-871C-47E2B1D730B7}" presName="sibTrans" presStyleLbl="sibTrans1D1" presStyleIdx="5" presStyleCnt="6"/>
      <dgm:spPr/>
      <dgm:t>
        <a:bodyPr/>
        <a:lstStyle/>
        <a:p>
          <a:endParaRPr lang="en-US"/>
        </a:p>
      </dgm:t>
    </dgm:pt>
  </dgm:ptLst>
  <dgm:cxnLst>
    <dgm:cxn modelId="{8291FFCA-3FBA-4833-8B03-6A8F419AAEA0}" srcId="{204074C2-2B18-4E8A-BB6A-5BE5B28A4B35}" destId="{B2B0D20D-5E3E-4481-A7A7-CB0464ABF244}" srcOrd="0" destOrd="0" parTransId="{537F2270-02FF-49F8-B383-D30BBB8EFC2F}" sibTransId="{6805293B-D0E9-4697-A9BB-05A4A9AE13D2}"/>
    <dgm:cxn modelId="{55D4CB90-0380-4B2A-87A3-DE57D4B6BA68}" type="presOf" srcId="{5F762B4F-5870-4E40-9D5E-D7FA9D7CE26F}" destId="{1A1DC071-B6CE-430A-A1C0-A52D9D4FC729}" srcOrd="0" destOrd="0" presId="urn:microsoft.com/office/officeart/2005/8/layout/cycle6"/>
    <dgm:cxn modelId="{C219C48B-5400-4845-816A-3FF097059ED5}" srcId="{204074C2-2B18-4E8A-BB6A-5BE5B28A4B35}" destId="{5F762B4F-5870-4E40-9D5E-D7FA9D7CE26F}" srcOrd="5" destOrd="0" parTransId="{8A120A17-3047-48AD-8FE9-94A67FD677F1}" sibTransId="{5D5ABB5A-0A9A-4307-871C-47E2B1D730B7}"/>
    <dgm:cxn modelId="{DBEBF599-3AC2-4B87-85A6-1EC0A97EF318}" type="presOf" srcId="{98E40399-95BC-484B-AB01-8FF39E28812E}" destId="{6788795C-8CCC-400E-B7CD-B6CED0170FB1}" srcOrd="0" destOrd="0" presId="urn:microsoft.com/office/officeart/2005/8/layout/cycle6"/>
    <dgm:cxn modelId="{4F8CC472-DDEF-469E-8666-9B07BDCC8C15}" type="presOf" srcId="{76CCCF34-89FF-42DB-91E6-22D030B35211}" destId="{CF74AD5B-F8A1-495D-9678-A85736D9AF7B}" srcOrd="0" destOrd="0" presId="urn:microsoft.com/office/officeart/2005/8/layout/cycle6"/>
    <dgm:cxn modelId="{F25F9850-8829-4747-AF0D-DF2896AAFE89}" type="presOf" srcId="{5D5ABB5A-0A9A-4307-871C-47E2B1D730B7}" destId="{F47993F8-B2F8-461E-AEC2-3CDBB58630D8}" srcOrd="0" destOrd="0" presId="urn:microsoft.com/office/officeart/2005/8/layout/cycle6"/>
    <dgm:cxn modelId="{8E47EF1A-1724-439B-9C47-B9A7550CECFE}" srcId="{204074C2-2B18-4E8A-BB6A-5BE5B28A4B35}" destId="{7F3C6853-3B93-474A-8362-89A1DD77ED61}" srcOrd="3" destOrd="0" parTransId="{703CACD2-1B86-4BFE-85A8-DA84A64751EA}" sibTransId="{CC35C8FB-4E35-472E-9E58-27CBCDCA6145}"/>
    <dgm:cxn modelId="{D78BA00E-C989-4CF2-8F7D-1BCD9FAECE8A}" type="presOf" srcId="{CC35C8FB-4E35-472E-9E58-27CBCDCA6145}" destId="{BA48E9AE-31E4-40E1-9118-DB6E57949102}" srcOrd="0" destOrd="0" presId="urn:microsoft.com/office/officeart/2005/8/layout/cycle6"/>
    <dgm:cxn modelId="{E8135E7C-546B-4384-B1BB-2C4D5568A348}" srcId="{204074C2-2B18-4E8A-BB6A-5BE5B28A4B35}" destId="{1BE79C55-B466-4778-9D4E-4B7C4A682AEC}" srcOrd="4" destOrd="0" parTransId="{8C05C10C-765B-441E-A59B-D8E07D13C814}" sibTransId="{98E40399-95BC-484B-AB01-8FF39E28812E}"/>
    <dgm:cxn modelId="{980C5645-0333-4A20-B86F-FAA5409D12FE}" type="presOf" srcId="{6805293B-D0E9-4697-A9BB-05A4A9AE13D2}" destId="{6B926C11-E5FD-4B91-96EA-6E5F1FC9B117}" srcOrd="0" destOrd="0" presId="urn:microsoft.com/office/officeart/2005/8/layout/cycle6"/>
    <dgm:cxn modelId="{97BB5E50-620A-48A0-9E5C-E3DC75C85F77}" srcId="{204074C2-2B18-4E8A-BB6A-5BE5B28A4B35}" destId="{729796CD-5741-4639-9922-270B2EA5CD67}" srcOrd="1" destOrd="0" parTransId="{86464BDE-5244-4B03-B8FB-1E0397FADE71}" sibTransId="{B4F9DA9A-95A3-4400-A8F0-CE9D41D0C5B8}"/>
    <dgm:cxn modelId="{C84FE412-89F1-47A0-87A3-9ACDDFE05B34}" type="presOf" srcId="{7F3C6853-3B93-474A-8362-89A1DD77ED61}" destId="{7C345213-4EBF-473E-ADF3-529D0BDC6487}" srcOrd="0" destOrd="0" presId="urn:microsoft.com/office/officeart/2005/8/layout/cycle6"/>
    <dgm:cxn modelId="{E3B2CAD6-AED0-4B5B-B749-B89EF31BE69C}" type="presOf" srcId="{5E285FFB-F507-467F-98FF-41F114828840}" destId="{FF7CE3B0-8903-4B4D-B974-F040EFF0501A}" srcOrd="0" destOrd="0" presId="urn:microsoft.com/office/officeart/2005/8/layout/cycle6"/>
    <dgm:cxn modelId="{FDA6164E-2356-4615-9769-3F2F072E509B}" type="presOf" srcId="{1BE79C55-B466-4778-9D4E-4B7C4A682AEC}" destId="{8A9378FD-0C00-4D70-9472-532E71FD781F}" srcOrd="0" destOrd="0" presId="urn:microsoft.com/office/officeart/2005/8/layout/cycle6"/>
    <dgm:cxn modelId="{461464C8-4D73-4DA4-A4E7-32EE5E30952B}" srcId="{204074C2-2B18-4E8A-BB6A-5BE5B28A4B35}" destId="{5E285FFB-F507-467F-98FF-41F114828840}" srcOrd="2" destOrd="0" parTransId="{B37020C2-E1E7-4F88-8017-D59430F197D6}" sibTransId="{76CCCF34-89FF-42DB-91E6-22D030B35211}"/>
    <dgm:cxn modelId="{9EABFCE9-F246-4ABF-A693-31EB6D6174AF}" type="presOf" srcId="{B4F9DA9A-95A3-4400-A8F0-CE9D41D0C5B8}" destId="{979F8CAB-C888-4D88-9B0E-ED37B2B4C6D8}" srcOrd="0" destOrd="0" presId="urn:microsoft.com/office/officeart/2005/8/layout/cycle6"/>
    <dgm:cxn modelId="{5D5641F3-86D4-4CE8-952C-BB6E8CF10436}" type="presOf" srcId="{204074C2-2B18-4E8A-BB6A-5BE5B28A4B35}" destId="{2B6F53FD-AD73-4EA9-ACFA-51C0ECDCA624}" srcOrd="0" destOrd="0" presId="urn:microsoft.com/office/officeart/2005/8/layout/cycle6"/>
    <dgm:cxn modelId="{19D91D9F-019F-4AAF-9633-7D6D5CCADF95}" type="presOf" srcId="{729796CD-5741-4639-9922-270B2EA5CD67}" destId="{9B9AD076-2121-47D4-8EBF-EFB597949EFC}" srcOrd="0" destOrd="0" presId="urn:microsoft.com/office/officeart/2005/8/layout/cycle6"/>
    <dgm:cxn modelId="{84675FAB-E127-4605-829E-11C13652CE9C}" type="presOf" srcId="{B2B0D20D-5E3E-4481-A7A7-CB0464ABF244}" destId="{DF9EEBCA-1EE7-4CAD-9BB5-837F7A9FAC3B}" srcOrd="0" destOrd="0" presId="urn:microsoft.com/office/officeart/2005/8/layout/cycle6"/>
    <dgm:cxn modelId="{DAE129DB-D28A-44B0-929B-0F6766F7C555}" type="presParOf" srcId="{2B6F53FD-AD73-4EA9-ACFA-51C0ECDCA624}" destId="{DF9EEBCA-1EE7-4CAD-9BB5-837F7A9FAC3B}" srcOrd="0" destOrd="0" presId="urn:microsoft.com/office/officeart/2005/8/layout/cycle6"/>
    <dgm:cxn modelId="{4BE320E0-0955-45C3-81A7-C03D6CDFA6A6}" type="presParOf" srcId="{2B6F53FD-AD73-4EA9-ACFA-51C0ECDCA624}" destId="{8D6733E8-E43A-4B24-B7A0-49A74C071FFA}" srcOrd="1" destOrd="0" presId="urn:microsoft.com/office/officeart/2005/8/layout/cycle6"/>
    <dgm:cxn modelId="{39D78691-43CB-4046-9AE9-E3E699A0E89D}" type="presParOf" srcId="{2B6F53FD-AD73-4EA9-ACFA-51C0ECDCA624}" destId="{6B926C11-E5FD-4B91-96EA-6E5F1FC9B117}" srcOrd="2" destOrd="0" presId="urn:microsoft.com/office/officeart/2005/8/layout/cycle6"/>
    <dgm:cxn modelId="{FC81C35F-12E9-4AAD-8E3D-948A74710488}" type="presParOf" srcId="{2B6F53FD-AD73-4EA9-ACFA-51C0ECDCA624}" destId="{9B9AD076-2121-47D4-8EBF-EFB597949EFC}" srcOrd="3" destOrd="0" presId="urn:microsoft.com/office/officeart/2005/8/layout/cycle6"/>
    <dgm:cxn modelId="{BBC849ED-F8BE-435E-9416-11863DC66BB6}" type="presParOf" srcId="{2B6F53FD-AD73-4EA9-ACFA-51C0ECDCA624}" destId="{43FD6FFF-30D1-44F3-9B47-112CA50D7409}" srcOrd="4" destOrd="0" presId="urn:microsoft.com/office/officeart/2005/8/layout/cycle6"/>
    <dgm:cxn modelId="{DD3A7D6F-57D8-4CBF-A8F2-CEA27FA628DC}" type="presParOf" srcId="{2B6F53FD-AD73-4EA9-ACFA-51C0ECDCA624}" destId="{979F8CAB-C888-4D88-9B0E-ED37B2B4C6D8}" srcOrd="5" destOrd="0" presId="urn:microsoft.com/office/officeart/2005/8/layout/cycle6"/>
    <dgm:cxn modelId="{459D0D58-5031-45D9-917B-D7BDDE14C19F}" type="presParOf" srcId="{2B6F53FD-AD73-4EA9-ACFA-51C0ECDCA624}" destId="{FF7CE3B0-8903-4B4D-B974-F040EFF0501A}" srcOrd="6" destOrd="0" presId="urn:microsoft.com/office/officeart/2005/8/layout/cycle6"/>
    <dgm:cxn modelId="{7645BF70-E065-4156-8DCF-50C00C2EDF27}" type="presParOf" srcId="{2B6F53FD-AD73-4EA9-ACFA-51C0ECDCA624}" destId="{5D4B0B58-D633-4853-900D-E748ACB1A837}" srcOrd="7" destOrd="0" presId="urn:microsoft.com/office/officeart/2005/8/layout/cycle6"/>
    <dgm:cxn modelId="{E56539EB-22D2-4513-AF90-3305C674028C}" type="presParOf" srcId="{2B6F53FD-AD73-4EA9-ACFA-51C0ECDCA624}" destId="{CF74AD5B-F8A1-495D-9678-A85736D9AF7B}" srcOrd="8" destOrd="0" presId="urn:microsoft.com/office/officeart/2005/8/layout/cycle6"/>
    <dgm:cxn modelId="{AEFCD165-5A12-4331-82CA-CF03328BD73F}" type="presParOf" srcId="{2B6F53FD-AD73-4EA9-ACFA-51C0ECDCA624}" destId="{7C345213-4EBF-473E-ADF3-529D0BDC6487}" srcOrd="9" destOrd="0" presId="urn:microsoft.com/office/officeart/2005/8/layout/cycle6"/>
    <dgm:cxn modelId="{EB8E5636-FC6E-4471-8E44-2B9F689F3CDB}" type="presParOf" srcId="{2B6F53FD-AD73-4EA9-ACFA-51C0ECDCA624}" destId="{4E6EE274-FA37-4A34-B349-863898114B91}" srcOrd="10" destOrd="0" presId="urn:microsoft.com/office/officeart/2005/8/layout/cycle6"/>
    <dgm:cxn modelId="{B03E3553-3C4A-40DB-90DA-71D3E7057D3D}" type="presParOf" srcId="{2B6F53FD-AD73-4EA9-ACFA-51C0ECDCA624}" destId="{BA48E9AE-31E4-40E1-9118-DB6E57949102}" srcOrd="11" destOrd="0" presId="urn:microsoft.com/office/officeart/2005/8/layout/cycle6"/>
    <dgm:cxn modelId="{57523E29-7BFE-416C-9F39-C5085B3D3069}" type="presParOf" srcId="{2B6F53FD-AD73-4EA9-ACFA-51C0ECDCA624}" destId="{8A9378FD-0C00-4D70-9472-532E71FD781F}" srcOrd="12" destOrd="0" presId="urn:microsoft.com/office/officeart/2005/8/layout/cycle6"/>
    <dgm:cxn modelId="{63DDC9C2-46D5-4DEB-B773-7DFF7E487D82}" type="presParOf" srcId="{2B6F53FD-AD73-4EA9-ACFA-51C0ECDCA624}" destId="{2D4F105D-23EC-4914-A92F-8D198D4FAF99}" srcOrd="13" destOrd="0" presId="urn:microsoft.com/office/officeart/2005/8/layout/cycle6"/>
    <dgm:cxn modelId="{0E45ED91-A153-4634-B32B-F51D202C0F7E}" type="presParOf" srcId="{2B6F53FD-AD73-4EA9-ACFA-51C0ECDCA624}" destId="{6788795C-8CCC-400E-B7CD-B6CED0170FB1}" srcOrd="14" destOrd="0" presId="urn:microsoft.com/office/officeart/2005/8/layout/cycle6"/>
    <dgm:cxn modelId="{63EB392C-0D43-4AE7-AB91-5E4F6F815F3C}" type="presParOf" srcId="{2B6F53FD-AD73-4EA9-ACFA-51C0ECDCA624}" destId="{1A1DC071-B6CE-430A-A1C0-A52D9D4FC729}" srcOrd="15" destOrd="0" presId="urn:microsoft.com/office/officeart/2005/8/layout/cycle6"/>
    <dgm:cxn modelId="{739EF89C-E277-4F21-ABA7-232BB3C4D6D4}" type="presParOf" srcId="{2B6F53FD-AD73-4EA9-ACFA-51C0ECDCA624}" destId="{49FD6459-6740-4F3A-A7E5-F5BFCF69025D}" srcOrd="16" destOrd="0" presId="urn:microsoft.com/office/officeart/2005/8/layout/cycle6"/>
    <dgm:cxn modelId="{C3743A21-929C-44F8-BC7B-C8A72E97889A}" type="presParOf" srcId="{2B6F53FD-AD73-4EA9-ACFA-51C0ECDCA624}" destId="{F47993F8-B2F8-461E-AEC2-3CDBB58630D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19D389-F82D-46DF-9743-FB46B2294C3D}" type="doc">
      <dgm:prSet loTypeId="urn:microsoft.com/office/officeart/2005/8/layout/bProcess4" loCatId="process" qsTypeId="urn:microsoft.com/office/officeart/2005/8/quickstyle/simple1" qsCatId="simple" csTypeId="urn:microsoft.com/office/officeart/2005/8/colors/colorful1#4" csCatId="colorful" phldr="1"/>
      <dgm:spPr/>
      <dgm:t>
        <a:bodyPr/>
        <a:lstStyle/>
        <a:p>
          <a:endParaRPr lang="en-US"/>
        </a:p>
      </dgm:t>
    </dgm:pt>
    <dgm:pt modelId="{7C46DDB0-D616-4B8F-BECE-90A735D6F285}">
      <dgm:prSet phldrT="[Text]"/>
      <dgm:spPr/>
      <dgm:t>
        <a:bodyPr/>
        <a:lstStyle/>
        <a:p>
          <a:r>
            <a:rPr lang="en-US" b="1" dirty="0" smtClean="0"/>
            <a:t>home remedies </a:t>
          </a:r>
        </a:p>
        <a:p>
          <a:endParaRPr lang="en-US" dirty="0"/>
        </a:p>
      </dgm:t>
    </dgm:pt>
    <dgm:pt modelId="{1145A5AA-5B6A-41F3-8BB8-3A829C98AC31}" type="parTrans" cxnId="{9AFBEC11-A272-42CF-B9A2-38B84ECF4224}">
      <dgm:prSet/>
      <dgm:spPr/>
      <dgm:t>
        <a:bodyPr/>
        <a:lstStyle/>
        <a:p>
          <a:endParaRPr lang="en-US"/>
        </a:p>
      </dgm:t>
    </dgm:pt>
    <dgm:pt modelId="{E2EA7D49-2994-44A3-99A5-E76433794109}" type="sibTrans" cxnId="{9AFBEC11-A272-42CF-B9A2-38B84ECF4224}">
      <dgm:prSet/>
      <dgm:spPr/>
      <dgm:t>
        <a:bodyPr/>
        <a:lstStyle/>
        <a:p>
          <a:endParaRPr lang="en-US"/>
        </a:p>
      </dgm:t>
    </dgm:pt>
    <dgm:pt modelId="{EC5C545C-BF0E-4D52-9F79-3437F7ADA660}">
      <dgm:prSet phldrT="[Text]"/>
      <dgm:spPr/>
      <dgm:t>
        <a:bodyPr/>
        <a:lstStyle/>
        <a:p>
          <a:r>
            <a:rPr lang="en-US" b="1" dirty="0" smtClean="0"/>
            <a:t>reproductive techniques</a:t>
          </a:r>
          <a:endParaRPr lang="en-US" b="1" dirty="0"/>
        </a:p>
      </dgm:t>
    </dgm:pt>
    <dgm:pt modelId="{A08502F1-FBB8-4572-88C9-AFB3783CFEDB}" type="parTrans" cxnId="{6D47022C-5F37-4580-A629-07DE66CB4C54}">
      <dgm:prSet/>
      <dgm:spPr/>
      <dgm:t>
        <a:bodyPr/>
        <a:lstStyle/>
        <a:p>
          <a:endParaRPr lang="en-US"/>
        </a:p>
      </dgm:t>
    </dgm:pt>
    <dgm:pt modelId="{C7727874-56B4-42CB-A9AD-551BBA48CFD8}" type="sibTrans" cxnId="{6D47022C-5F37-4580-A629-07DE66CB4C54}">
      <dgm:prSet/>
      <dgm:spPr/>
      <dgm:t>
        <a:bodyPr/>
        <a:lstStyle/>
        <a:p>
          <a:endParaRPr lang="en-US"/>
        </a:p>
      </dgm:t>
    </dgm:pt>
    <dgm:pt modelId="{A7BD2ADC-05E4-44E5-B92E-C8178A0EA6A8}">
      <dgm:prSet phldrT="[Text]"/>
      <dgm:spPr/>
      <dgm:t>
        <a:bodyPr/>
        <a:lstStyle/>
        <a:p>
          <a:r>
            <a:rPr lang="en-US" b="1" dirty="0" smtClean="0"/>
            <a:t>healers</a:t>
          </a:r>
          <a:endParaRPr lang="en-US" b="1" dirty="0"/>
        </a:p>
      </dgm:t>
    </dgm:pt>
    <dgm:pt modelId="{D4005683-1F10-4331-89E0-9DDA1697E92E}" type="parTrans" cxnId="{C1BAF86C-A987-4966-8EE8-492015AF8FC1}">
      <dgm:prSet/>
      <dgm:spPr/>
      <dgm:t>
        <a:bodyPr/>
        <a:lstStyle/>
        <a:p>
          <a:endParaRPr lang="en-US"/>
        </a:p>
      </dgm:t>
    </dgm:pt>
    <dgm:pt modelId="{C4710709-8168-49D0-B85C-5EBCA8B71514}" type="sibTrans" cxnId="{C1BAF86C-A987-4966-8EE8-492015AF8FC1}">
      <dgm:prSet/>
      <dgm:spPr/>
      <dgm:t>
        <a:bodyPr/>
        <a:lstStyle/>
        <a:p>
          <a:endParaRPr lang="en-US"/>
        </a:p>
      </dgm:t>
    </dgm:pt>
    <dgm:pt modelId="{4AB1D126-0BA7-4138-8BA2-A2474CD70CD5}">
      <dgm:prSet phldrT="[Text]"/>
      <dgm:spPr/>
      <dgm:t>
        <a:bodyPr/>
        <a:lstStyle/>
        <a:p>
          <a:r>
            <a:rPr lang="en-US" b="1" dirty="0" err="1" smtClean="0"/>
            <a:t>Magico</a:t>
          </a:r>
          <a:r>
            <a:rPr lang="en-US" b="1" dirty="0" smtClean="0"/>
            <a:t>-religious practices</a:t>
          </a:r>
          <a:endParaRPr lang="en-US" b="1" dirty="0"/>
        </a:p>
      </dgm:t>
    </dgm:pt>
    <dgm:pt modelId="{5ABFEF17-A704-46A2-9822-AC8412D5676E}" type="parTrans" cxnId="{C4CA13CB-2EFA-468B-8287-9570474C175C}">
      <dgm:prSet/>
      <dgm:spPr/>
      <dgm:t>
        <a:bodyPr/>
        <a:lstStyle/>
        <a:p>
          <a:endParaRPr lang="en-US"/>
        </a:p>
      </dgm:t>
    </dgm:pt>
    <dgm:pt modelId="{C87DEF4F-1A80-4284-B6CA-4E3589491CD6}" type="sibTrans" cxnId="{C4CA13CB-2EFA-468B-8287-9570474C175C}">
      <dgm:prSet/>
      <dgm:spPr/>
      <dgm:t>
        <a:bodyPr/>
        <a:lstStyle/>
        <a:p>
          <a:endParaRPr lang="en-US"/>
        </a:p>
      </dgm:t>
    </dgm:pt>
    <dgm:pt modelId="{EFCFD54D-3B5F-4CEF-BC28-3B2B1C5C9B74}">
      <dgm:prSet phldrT="[Text]"/>
      <dgm:spPr/>
      <dgm:t>
        <a:bodyPr/>
        <a:lstStyle/>
        <a:p>
          <a:r>
            <a:rPr lang="en-US" b="1" dirty="0" smtClean="0"/>
            <a:t>medicinal properties of plants</a:t>
          </a:r>
          <a:endParaRPr lang="en-US" b="1" dirty="0"/>
        </a:p>
      </dgm:t>
    </dgm:pt>
    <dgm:pt modelId="{CC8A4C53-32F5-4C73-B19B-9C7D3556F3DF}" type="parTrans" cxnId="{C55B631B-F4B7-46F7-9451-DC4CD0AC2179}">
      <dgm:prSet/>
      <dgm:spPr/>
      <dgm:t>
        <a:bodyPr/>
        <a:lstStyle/>
        <a:p>
          <a:endParaRPr lang="en-US"/>
        </a:p>
      </dgm:t>
    </dgm:pt>
    <dgm:pt modelId="{89DFA4BA-2638-4B12-AC78-020089CC2089}" type="sibTrans" cxnId="{C55B631B-F4B7-46F7-9451-DC4CD0AC2179}">
      <dgm:prSet/>
      <dgm:spPr/>
      <dgm:t>
        <a:bodyPr/>
        <a:lstStyle/>
        <a:p>
          <a:endParaRPr lang="en-US"/>
        </a:p>
      </dgm:t>
    </dgm:pt>
    <dgm:pt modelId="{23322151-4A1D-49C4-BBA5-DF8743581F26}">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t>folk etiologies of disease,</a:t>
          </a:r>
          <a:endParaRPr lang="en-US" b="1" dirty="0"/>
        </a:p>
      </dgm:t>
    </dgm:pt>
    <dgm:pt modelId="{B36B3C28-6A58-465D-9E00-C7407A1F6514}" type="parTrans" cxnId="{0334D054-BF4A-4E4E-AFDB-CB3923F87794}">
      <dgm:prSet/>
      <dgm:spPr/>
      <dgm:t>
        <a:bodyPr/>
        <a:lstStyle/>
        <a:p>
          <a:endParaRPr lang="en-US"/>
        </a:p>
      </dgm:t>
    </dgm:pt>
    <dgm:pt modelId="{E2869AEB-A09E-457C-8FD8-6A8C53429712}" type="sibTrans" cxnId="{0334D054-BF4A-4E4E-AFDB-CB3923F87794}">
      <dgm:prSet/>
      <dgm:spPr/>
      <dgm:t>
        <a:bodyPr/>
        <a:lstStyle/>
        <a:p>
          <a:endParaRPr lang="en-US"/>
        </a:p>
      </dgm:t>
    </dgm:pt>
    <dgm:pt modelId="{5837AC70-3221-4E90-A2FF-5B92702FC3EC}">
      <dgm:prSet phldrT="[Text]"/>
      <dgm:spPr/>
      <dgm:t>
        <a:bodyPr/>
        <a:lstStyle/>
        <a:p>
          <a:r>
            <a:rPr lang="en-US" b="1" dirty="0" smtClean="0"/>
            <a:t>preventative medicine</a:t>
          </a:r>
          <a:endParaRPr lang="en-US" b="1" dirty="0"/>
        </a:p>
      </dgm:t>
    </dgm:pt>
    <dgm:pt modelId="{EC8147B5-0CC2-4E99-BB52-D4BF9C26320F}" type="parTrans" cxnId="{DACF8FE0-1143-40AA-B45C-E23CF501E731}">
      <dgm:prSet/>
      <dgm:spPr/>
      <dgm:t>
        <a:bodyPr/>
        <a:lstStyle/>
        <a:p>
          <a:endParaRPr lang="en-US"/>
        </a:p>
      </dgm:t>
    </dgm:pt>
    <dgm:pt modelId="{DBC11F64-36B7-488F-AFD1-359865601021}" type="sibTrans" cxnId="{DACF8FE0-1143-40AA-B45C-E23CF501E731}">
      <dgm:prSet/>
      <dgm:spPr/>
      <dgm:t>
        <a:bodyPr/>
        <a:lstStyle/>
        <a:p>
          <a:endParaRPr lang="en-US"/>
        </a:p>
      </dgm:t>
    </dgm:pt>
    <dgm:pt modelId="{C0ECDB95-F071-42EB-BE79-845B6D98657E}">
      <dgm:prSet phldrT="[Text]"/>
      <dgm:spPr/>
      <dgm:t>
        <a:bodyPr/>
        <a:lstStyle/>
        <a:p>
          <a:r>
            <a:rPr lang="en-US" b="1" dirty="0" smtClean="0"/>
            <a:t>anatomical knowledge</a:t>
          </a:r>
          <a:endParaRPr lang="en-US" b="1" dirty="0"/>
        </a:p>
      </dgm:t>
    </dgm:pt>
    <dgm:pt modelId="{D866D9D0-F9B3-40F2-9A99-7B09431214BE}" type="parTrans" cxnId="{A4F28773-5231-47B8-A090-1CFA9E6BCAD0}">
      <dgm:prSet/>
      <dgm:spPr/>
      <dgm:t>
        <a:bodyPr/>
        <a:lstStyle/>
        <a:p>
          <a:endParaRPr lang="en-US"/>
        </a:p>
      </dgm:t>
    </dgm:pt>
    <dgm:pt modelId="{BE463AAF-4B12-498B-B4BC-9F10B7DB44E3}" type="sibTrans" cxnId="{A4F28773-5231-47B8-A090-1CFA9E6BCAD0}">
      <dgm:prSet/>
      <dgm:spPr/>
      <dgm:t>
        <a:bodyPr/>
        <a:lstStyle/>
        <a:p>
          <a:endParaRPr lang="en-US"/>
        </a:p>
      </dgm:t>
    </dgm:pt>
    <dgm:pt modelId="{1730AEDB-9ED7-4661-86A0-9FC7B3FF218F}">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solidFill>
                <a:schemeClr val="tx1"/>
              </a:solidFill>
            </a:rPr>
            <a:t>physiotherapy</a:t>
          </a:r>
          <a:endParaRPr lang="en-US" b="1" dirty="0">
            <a:solidFill>
              <a:schemeClr val="tx1"/>
            </a:solidFill>
          </a:endParaRPr>
        </a:p>
      </dgm:t>
    </dgm:pt>
    <dgm:pt modelId="{47ED99FA-4910-4738-A524-9B74F3EFA801}" type="parTrans" cxnId="{0EECA4B6-B3E6-466E-A30B-B475B32C994E}">
      <dgm:prSet/>
      <dgm:spPr/>
      <dgm:t>
        <a:bodyPr/>
        <a:lstStyle/>
        <a:p>
          <a:endParaRPr lang="en-US"/>
        </a:p>
      </dgm:t>
    </dgm:pt>
    <dgm:pt modelId="{EA487190-A97B-471D-AB1D-0E746274F7B4}" type="sibTrans" cxnId="{0EECA4B6-B3E6-466E-A30B-B475B32C994E}">
      <dgm:prSet/>
      <dgm:spPr/>
      <dgm:t>
        <a:bodyPr/>
        <a:lstStyle/>
        <a:p>
          <a:endParaRPr lang="en-US"/>
        </a:p>
      </dgm:t>
    </dgm:pt>
    <dgm:pt modelId="{1252B8DF-8B3B-4655-AEC8-9288DB81B705}" type="pres">
      <dgm:prSet presAssocID="{0A19D389-F82D-46DF-9743-FB46B2294C3D}" presName="Name0" presStyleCnt="0">
        <dgm:presLayoutVars>
          <dgm:dir/>
          <dgm:resizeHandles/>
        </dgm:presLayoutVars>
      </dgm:prSet>
      <dgm:spPr/>
      <dgm:t>
        <a:bodyPr/>
        <a:lstStyle/>
        <a:p>
          <a:endParaRPr lang="en-US"/>
        </a:p>
      </dgm:t>
    </dgm:pt>
    <dgm:pt modelId="{1CD1C16E-87EA-4919-AB13-656A6EF1B476}" type="pres">
      <dgm:prSet presAssocID="{7C46DDB0-D616-4B8F-BECE-90A735D6F285}" presName="compNode" presStyleCnt="0"/>
      <dgm:spPr/>
    </dgm:pt>
    <dgm:pt modelId="{8B76E0AA-BC6E-41CF-89A3-067A68464E9B}" type="pres">
      <dgm:prSet presAssocID="{7C46DDB0-D616-4B8F-BECE-90A735D6F285}" presName="dummyConnPt" presStyleCnt="0"/>
      <dgm:spPr/>
    </dgm:pt>
    <dgm:pt modelId="{96103AC3-A421-49AB-92ED-9437B6852D92}" type="pres">
      <dgm:prSet presAssocID="{7C46DDB0-D616-4B8F-BECE-90A735D6F285}" presName="node" presStyleLbl="node1" presStyleIdx="0" presStyleCnt="9">
        <dgm:presLayoutVars>
          <dgm:bulletEnabled val="1"/>
        </dgm:presLayoutVars>
      </dgm:prSet>
      <dgm:spPr/>
      <dgm:t>
        <a:bodyPr/>
        <a:lstStyle/>
        <a:p>
          <a:endParaRPr lang="en-US"/>
        </a:p>
      </dgm:t>
    </dgm:pt>
    <dgm:pt modelId="{BD5B817E-068B-42F3-9ABA-839AC1FDD9A5}" type="pres">
      <dgm:prSet presAssocID="{E2EA7D49-2994-44A3-99A5-E76433794109}" presName="sibTrans" presStyleLbl="bgSibTrans2D1" presStyleIdx="0" presStyleCnt="8"/>
      <dgm:spPr/>
      <dgm:t>
        <a:bodyPr/>
        <a:lstStyle/>
        <a:p>
          <a:endParaRPr lang="en-US"/>
        </a:p>
      </dgm:t>
    </dgm:pt>
    <dgm:pt modelId="{4961D3CA-09B5-4202-ADD5-BB9D7191FC49}" type="pres">
      <dgm:prSet presAssocID="{EC5C545C-BF0E-4D52-9F79-3437F7ADA660}" presName="compNode" presStyleCnt="0"/>
      <dgm:spPr/>
    </dgm:pt>
    <dgm:pt modelId="{0105450E-39E9-427D-9F94-81245AFB528E}" type="pres">
      <dgm:prSet presAssocID="{EC5C545C-BF0E-4D52-9F79-3437F7ADA660}" presName="dummyConnPt" presStyleCnt="0"/>
      <dgm:spPr/>
    </dgm:pt>
    <dgm:pt modelId="{91A56EAA-A221-46F7-BC1B-F2312260B7FC}" type="pres">
      <dgm:prSet presAssocID="{EC5C545C-BF0E-4D52-9F79-3437F7ADA660}" presName="node" presStyleLbl="node1" presStyleIdx="1" presStyleCnt="9">
        <dgm:presLayoutVars>
          <dgm:bulletEnabled val="1"/>
        </dgm:presLayoutVars>
      </dgm:prSet>
      <dgm:spPr/>
      <dgm:t>
        <a:bodyPr/>
        <a:lstStyle/>
        <a:p>
          <a:endParaRPr lang="en-US"/>
        </a:p>
      </dgm:t>
    </dgm:pt>
    <dgm:pt modelId="{436E48B0-A219-42B7-B591-FC48CD61BCFA}" type="pres">
      <dgm:prSet presAssocID="{C7727874-56B4-42CB-A9AD-551BBA48CFD8}" presName="sibTrans" presStyleLbl="bgSibTrans2D1" presStyleIdx="1" presStyleCnt="8"/>
      <dgm:spPr/>
      <dgm:t>
        <a:bodyPr/>
        <a:lstStyle/>
        <a:p>
          <a:endParaRPr lang="en-US"/>
        </a:p>
      </dgm:t>
    </dgm:pt>
    <dgm:pt modelId="{0D88ADA8-1CD5-4DA2-9470-9D2875C8B0AF}" type="pres">
      <dgm:prSet presAssocID="{A7BD2ADC-05E4-44E5-B92E-C8178A0EA6A8}" presName="compNode" presStyleCnt="0"/>
      <dgm:spPr/>
    </dgm:pt>
    <dgm:pt modelId="{441935A1-543A-4D9F-8822-889EAA1D4B5F}" type="pres">
      <dgm:prSet presAssocID="{A7BD2ADC-05E4-44E5-B92E-C8178A0EA6A8}" presName="dummyConnPt" presStyleCnt="0"/>
      <dgm:spPr/>
    </dgm:pt>
    <dgm:pt modelId="{D794EAB1-5BC0-4D60-B383-51823761F1DB}" type="pres">
      <dgm:prSet presAssocID="{A7BD2ADC-05E4-44E5-B92E-C8178A0EA6A8}" presName="node" presStyleLbl="node1" presStyleIdx="2" presStyleCnt="9" custLinFactNeighborX="-1798" custLinFactNeighborY="3509">
        <dgm:presLayoutVars>
          <dgm:bulletEnabled val="1"/>
        </dgm:presLayoutVars>
      </dgm:prSet>
      <dgm:spPr/>
      <dgm:t>
        <a:bodyPr/>
        <a:lstStyle/>
        <a:p>
          <a:endParaRPr lang="en-US"/>
        </a:p>
      </dgm:t>
    </dgm:pt>
    <dgm:pt modelId="{82470524-3317-4F00-8FBB-C0A97D5B04E8}" type="pres">
      <dgm:prSet presAssocID="{C4710709-8168-49D0-B85C-5EBCA8B71514}" presName="sibTrans" presStyleLbl="bgSibTrans2D1" presStyleIdx="2" presStyleCnt="8"/>
      <dgm:spPr/>
      <dgm:t>
        <a:bodyPr/>
        <a:lstStyle/>
        <a:p>
          <a:endParaRPr lang="en-US"/>
        </a:p>
      </dgm:t>
    </dgm:pt>
    <dgm:pt modelId="{BB9CF791-1217-4B12-829B-A0B17BA85B34}" type="pres">
      <dgm:prSet presAssocID="{4AB1D126-0BA7-4138-8BA2-A2474CD70CD5}" presName="compNode" presStyleCnt="0"/>
      <dgm:spPr/>
    </dgm:pt>
    <dgm:pt modelId="{1B6E8DD8-BCE0-42C9-A2B6-B8A389D380D2}" type="pres">
      <dgm:prSet presAssocID="{4AB1D126-0BA7-4138-8BA2-A2474CD70CD5}" presName="dummyConnPt" presStyleCnt="0"/>
      <dgm:spPr/>
    </dgm:pt>
    <dgm:pt modelId="{732C706E-9E5C-471F-A561-F69986343D65}" type="pres">
      <dgm:prSet presAssocID="{4AB1D126-0BA7-4138-8BA2-A2474CD70CD5}" presName="node" presStyleLbl="node1" presStyleIdx="3" presStyleCnt="9">
        <dgm:presLayoutVars>
          <dgm:bulletEnabled val="1"/>
        </dgm:presLayoutVars>
      </dgm:prSet>
      <dgm:spPr/>
      <dgm:t>
        <a:bodyPr/>
        <a:lstStyle/>
        <a:p>
          <a:endParaRPr lang="en-US"/>
        </a:p>
      </dgm:t>
    </dgm:pt>
    <dgm:pt modelId="{B6B60FDC-0793-440D-9442-21D5A0E26BE2}" type="pres">
      <dgm:prSet presAssocID="{C87DEF4F-1A80-4284-B6CA-4E3589491CD6}" presName="sibTrans" presStyleLbl="bgSibTrans2D1" presStyleIdx="3" presStyleCnt="8"/>
      <dgm:spPr/>
      <dgm:t>
        <a:bodyPr/>
        <a:lstStyle/>
        <a:p>
          <a:endParaRPr lang="en-US"/>
        </a:p>
      </dgm:t>
    </dgm:pt>
    <dgm:pt modelId="{B0F58005-144B-4704-B46E-D5B32D9634EE}" type="pres">
      <dgm:prSet presAssocID="{EFCFD54D-3B5F-4CEF-BC28-3B2B1C5C9B74}" presName="compNode" presStyleCnt="0"/>
      <dgm:spPr/>
    </dgm:pt>
    <dgm:pt modelId="{038B14DE-BA84-42F5-867F-CEF80A20C5FE}" type="pres">
      <dgm:prSet presAssocID="{EFCFD54D-3B5F-4CEF-BC28-3B2B1C5C9B74}" presName="dummyConnPt" presStyleCnt="0"/>
      <dgm:spPr/>
    </dgm:pt>
    <dgm:pt modelId="{E2782028-C255-4847-92D9-CF1D0AD942D3}" type="pres">
      <dgm:prSet presAssocID="{EFCFD54D-3B5F-4CEF-BC28-3B2B1C5C9B74}" presName="node" presStyleLbl="node1" presStyleIdx="4" presStyleCnt="9">
        <dgm:presLayoutVars>
          <dgm:bulletEnabled val="1"/>
        </dgm:presLayoutVars>
      </dgm:prSet>
      <dgm:spPr/>
      <dgm:t>
        <a:bodyPr/>
        <a:lstStyle/>
        <a:p>
          <a:endParaRPr lang="en-US"/>
        </a:p>
      </dgm:t>
    </dgm:pt>
    <dgm:pt modelId="{999A8EDD-A637-4820-9E26-315889D27E72}" type="pres">
      <dgm:prSet presAssocID="{89DFA4BA-2638-4B12-AC78-020089CC2089}" presName="sibTrans" presStyleLbl="bgSibTrans2D1" presStyleIdx="4" presStyleCnt="8"/>
      <dgm:spPr/>
      <dgm:t>
        <a:bodyPr/>
        <a:lstStyle/>
        <a:p>
          <a:endParaRPr lang="en-US"/>
        </a:p>
      </dgm:t>
    </dgm:pt>
    <dgm:pt modelId="{EC2F962F-B088-4050-B2E6-4A6E423C90DD}" type="pres">
      <dgm:prSet presAssocID="{23322151-4A1D-49C4-BBA5-DF8743581F26}" presName="compNode" presStyleCnt="0"/>
      <dgm:spPr/>
    </dgm:pt>
    <dgm:pt modelId="{B72EF308-17A2-4B2E-9B13-27EC3623F2FD}" type="pres">
      <dgm:prSet presAssocID="{23322151-4A1D-49C4-BBA5-DF8743581F26}" presName="dummyConnPt" presStyleCnt="0"/>
      <dgm:spPr/>
    </dgm:pt>
    <dgm:pt modelId="{764B05DA-41D1-4B46-BEEE-2E4D065BC700}" type="pres">
      <dgm:prSet presAssocID="{23322151-4A1D-49C4-BBA5-DF8743581F26}" presName="node" presStyleLbl="node1" presStyleIdx="5" presStyleCnt="9">
        <dgm:presLayoutVars>
          <dgm:bulletEnabled val="1"/>
        </dgm:presLayoutVars>
      </dgm:prSet>
      <dgm:spPr/>
      <dgm:t>
        <a:bodyPr/>
        <a:lstStyle/>
        <a:p>
          <a:endParaRPr lang="en-US"/>
        </a:p>
      </dgm:t>
    </dgm:pt>
    <dgm:pt modelId="{0363AB9C-6FD3-4C50-9E8E-C13BF9EC97CD}" type="pres">
      <dgm:prSet presAssocID="{E2869AEB-A09E-457C-8FD8-6A8C53429712}" presName="sibTrans" presStyleLbl="bgSibTrans2D1" presStyleIdx="5" presStyleCnt="8"/>
      <dgm:spPr/>
      <dgm:t>
        <a:bodyPr/>
        <a:lstStyle/>
        <a:p>
          <a:endParaRPr lang="en-US"/>
        </a:p>
      </dgm:t>
    </dgm:pt>
    <dgm:pt modelId="{E5B728CE-410C-4BF3-BD2F-9AF01A9227C5}" type="pres">
      <dgm:prSet presAssocID="{5837AC70-3221-4E90-A2FF-5B92702FC3EC}" presName="compNode" presStyleCnt="0"/>
      <dgm:spPr/>
    </dgm:pt>
    <dgm:pt modelId="{1B08221F-26A1-43B7-AFCB-7F862DB079C1}" type="pres">
      <dgm:prSet presAssocID="{5837AC70-3221-4E90-A2FF-5B92702FC3EC}" presName="dummyConnPt" presStyleCnt="0"/>
      <dgm:spPr/>
    </dgm:pt>
    <dgm:pt modelId="{F0EDB42B-9097-4967-A501-FB0210A677A5}" type="pres">
      <dgm:prSet presAssocID="{5837AC70-3221-4E90-A2FF-5B92702FC3EC}" presName="node" presStyleLbl="node1" presStyleIdx="6" presStyleCnt="9">
        <dgm:presLayoutVars>
          <dgm:bulletEnabled val="1"/>
        </dgm:presLayoutVars>
      </dgm:prSet>
      <dgm:spPr/>
      <dgm:t>
        <a:bodyPr/>
        <a:lstStyle/>
        <a:p>
          <a:endParaRPr lang="en-US"/>
        </a:p>
      </dgm:t>
    </dgm:pt>
    <dgm:pt modelId="{63900376-4DFF-4EC7-80F8-12BCC7DBF490}" type="pres">
      <dgm:prSet presAssocID="{DBC11F64-36B7-488F-AFD1-359865601021}" presName="sibTrans" presStyleLbl="bgSibTrans2D1" presStyleIdx="6" presStyleCnt="8"/>
      <dgm:spPr/>
      <dgm:t>
        <a:bodyPr/>
        <a:lstStyle/>
        <a:p>
          <a:endParaRPr lang="en-US"/>
        </a:p>
      </dgm:t>
    </dgm:pt>
    <dgm:pt modelId="{5055028F-81D1-4473-BEB5-0EC371256248}" type="pres">
      <dgm:prSet presAssocID="{C0ECDB95-F071-42EB-BE79-845B6D98657E}" presName="compNode" presStyleCnt="0"/>
      <dgm:spPr/>
    </dgm:pt>
    <dgm:pt modelId="{C40FB987-37E1-4D3D-8493-6A222908EF10}" type="pres">
      <dgm:prSet presAssocID="{C0ECDB95-F071-42EB-BE79-845B6D98657E}" presName="dummyConnPt" presStyleCnt="0"/>
      <dgm:spPr/>
    </dgm:pt>
    <dgm:pt modelId="{9565CA19-7F5D-4FB7-9137-99AE5D79DCA8}" type="pres">
      <dgm:prSet presAssocID="{C0ECDB95-F071-42EB-BE79-845B6D98657E}" presName="node" presStyleLbl="node1" presStyleIdx="7" presStyleCnt="9">
        <dgm:presLayoutVars>
          <dgm:bulletEnabled val="1"/>
        </dgm:presLayoutVars>
      </dgm:prSet>
      <dgm:spPr/>
      <dgm:t>
        <a:bodyPr/>
        <a:lstStyle/>
        <a:p>
          <a:endParaRPr lang="en-US"/>
        </a:p>
      </dgm:t>
    </dgm:pt>
    <dgm:pt modelId="{FA05418E-D380-4C91-BAE4-40179ED89B4F}" type="pres">
      <dgm:prSet presAssocID="{BE463AAF-4B12-498B-B4BC-9F10B7DB44E3}" presName="sibTrans" presStyleLbl="bgSibTrans2D1" presStyleIdx="7" presStyleCnt="8"/>
      <dgm:spPr/>
      <dgm:t>
        <a:bodyPr/>
        <a:lstStyle/>
        <a:p>
          <a:endParaRPr lang="en-US"/>
        </a:p>
      </dgm:t>
    </dgm:pt>
    <dgm:pt modelId="{1E75B193-553B-444F-897B-554193FC7EB1}" type="pres">
      <dgm:prSet presAssocID="{1730AEDB-9ED7-4661-86A0-9FC7B3FF218F}" presName="compNode" presStyleCnt="0"/>
      <dgm:spPr/>
    </dgm:pt>
    <dgm:pt modelId="{1D98BF52-E6AD-4A73-AE3B-51C7DF9C04AA}" type="pres">
      <dgm:prSet presAssocID="{1730AEDB-9ED7-4661-86A0-9FC7B3FF218F}" presName="dummyConnPt" presStyleCnt="0"/>
      <dgm:spPr/>
    </dgm:pt>
    <dgm:pt modelId="{E0C6FB5E-3880-4474-B943-EE078D4777DE}" type="pres">
      <dgm:prSet presAssocID="{1730AEDB-9ED7-4661-86A0-9FC7B3FF218F}" presName="node" presStyleLbl="node1" presStyleIdx="8" presStyleCnt="9">
        <dgm:presLayoutVars>
          <dgm:bulletEnabled val="1"/>
        </dgm:presLayoutVars>
      </dgm:prSet>
      <dgm:spPr/>
      <dgm:t>
        <a:bodyPr/>
        <a:lstStyle/>
        <a:p>
          <a:endParaRPr lang="en-US"/>
        </a:p>
      </dgm:t>
    </dgm:pt>
  </dgm:ptLst>
  <dgm:cxnLst>
    <dgm:cxn modelId="{C4CA13CB-2EFA-468B-8287-9570474C175C}" srcId="{0A19D389-F82D-46DF-9743-FB46B2294C3D}" destId="{4AB1D126-0BA7-4138-8BA2-A2474CD70CD5}" srcOrd="3" destOrd="0" parTransId="{5ABFEF17-A704-46A2-9822-AC8412D5676E}" sibTransId="{C87DEF4F-1A80-4284-B6CA-4E3589491CD6}"/>
    <dgm:cxn modelId="{D3BAD3D5-8F90-4991-A10F-A110670660D8}" type="presOf" srcId="{89DFA4BA-2638-4B12-AC78-020089CC2089}" destId="{999A8EDD-A637-4820-9E26-315889D27E72}" srcOrd="0" destOrd="0" presId="urn:microsoft.com/office/officeart/2005/8/layout/bProcess4"/>
    <dgm:cxn modelId="{0FEC956F-1D6D-462D-AEF1-87F2D5124E76}" type="presOf" srcId="{A7BD2ADC-05E4-44E5-B92E-C8178A0EA6A8}" destId="{D794EAB1-5BC0-4D60-B383-51823761F1DB}" srcOrd="0" destOrd="0" presId="urn:microsoft.com/office/officeart/2005/8/layout/bProcess4"/>
    <dgm:cxn modelId="{9F159005-F77D-46BC-B8F8-44357BFAE9B3}" type="presOf" srcId="{DBC11F64-36B7-488F-AFD1-359865601021}" destId="{63900376-4DFF-4EC7-80F8-12BCC7DBF490}" srcOrd="0" destOrd="0" presId="urn:microsoft.com/office/officeart/2005/8/layout/bProcess4"/>
    <dgm:cxn modelId="{C55B631B-F4B7-46F7-9451-DC4CD0AC2179}" srcId="{0A19D389-F82D-46DF-9743-FB46B2294C3D}" destId="{EFCFD54D-3B5F-4CEF-BC28-3B2B1C5C9B74}" srcOrd="4" destOrd="0" parTransId="{CC8A4C53-32F5-4C73-B19B-9C7D3556F3DF}" sibTransId="{89DFA4BA-2638-4B12-AC78-020089CC2089}"/>
    <dgm:cxn modelId="{63EC4146-7B86-455F-909A-5B40BD607B2F}" type="presOf" srcId="{5837AC70-3221-4E90-A2FF-5B92702FC3EC}" destId="{F0EDB42B-9097-4967-A501-FB0210A677A5}" srcOrd="0" destOrd="0" presId="urn:microsoft.com/office/officeart/2005/8/layout/bProcess4"/>
    <dgm:cxn modelId="{6C42B6D3-2D05-4EF7-A259-86CB5F130C7F}" type="presOf" srcId="{0A19D389-F82D-46DF-9743-FB46B2294C3D}" destId="{1252B8DF-8B3B-4655-AEC8-9288DB81B705}" srcOrd="0" destOrd="0" presId="urn:microsoft.com/office/officeart/2005/8/layout/bProcess4"/>
    <dgm:cxn modelId="{C1BAF86C-A987-4966-8EE8-492015AF8FC1}" srcId="{0A19D389-F82D-46DF-9743-FB46B2294C3D}" destId="{A7BD2ADC-05E4-44E5-B92E-C8178A0EA6A8}" srcOrd="2" destOrd="0" parTransId="{D4005683-1F10-4331-89E0-9DDA1697E92E}" sibTransId="{C4710709-8168-49D0-B85C-5EBCA8B71514}"/>
    <dgm:cxn modelId="{251F96CE-7BED-43EA-AB06-88093E59B75E}" type="presOf" srcId="{BE463AAF-4B12-498B-B4BC-9F10B7DB44E3}" destId="{FA05418E-D380-4C91-BAE4-40179ED89B4F}" srcOrd="0" destOrd="0" presId="urn:microsoft.com/office/officeart/2005/8/layout/bProcess4"/>
    <dgm:cxn modelId="{9DCAAB43-5582-49D7-92B5-449C360B7357}" type="presOf" srcId="{C87DEF4F-1A80-4284-B6CA-4E3589491CD6}" destId="{B6B60FDC-0793-440D-9442-21D5A0E26BE2}" srcOrd="0" destOrd="0" presId="urn:microsoft.com/office/officeart/2005/8/layout/bProcess4"/>
    <dgm:cxn modelId="{0EECA4B6-B3E6-466E-A30B-B475B32C994E}" srcId="{0A19D389-F82D-46DF-9743-FB46B2294C3D}" destId="{1730AEDB-9ED7-4661-86A0-9FC7B3FF218F}" srcOrd="8" destOrd="0" parTransId="{47ED99FA-4910-4738-A524-9B74F3EFA801}" sibTransId="{EA487190-A97B-471D-AB1D-0E746274F7B4}"/>
    <dgm:cxn modelId="{0940F96D-9104-4CE1-BE57-CA420D79F9F8}" type="presOf" srcId="{EFCFD54D-3B5F-4CEF-BC28-3B2B1C5C9B74}" destId="{E2782028-C255-4847-92D9-CF1D0AD942D3}" srcOrd="0" destOrd="0" presId="urn:microsoft.com/office/officeart/2005/8/layout/bProcess4"/>
    <dgm:cxn modelId="{1AA63BAC-D67D-4145-BC22-2CD064412D86}" type="presOf" srcId="{4AB1D126-0BA7-4138-8BA2-A2474CD70CD5}" destId="{732C706E-9E5C-471F-A561-F69986343D65}" srcOrd="0" destOrd="0" presId="urn:microsoft.com/office/officeart/2005/8/layout/bProcess4"/>
    <dgm:cxn modelId="{1952E892-5B92-44AE-9F00-6A5203FEEB41}" type="presOf" srcId="{E2869AEB-A09E-457C-8FD8-6A8C53429712}" destId="{0363AB9C-6FD3-4C50-9E8E-C13BF9EC97CD}" srcOrd="0" destOrd="0" presId="urn:microsoft.com/office/officeart/2005/8/layout/bProcess4"/>
    <dgm:cxn modelId="{9AFBEC11-A272-42CF-B9A2-38B84ECF4224}" srcId="{0A19D389-F82D-46DF-9743-FB46B2294C3D}" destId="{7C46DDB0-D616-4B8F-BECE-90A735D6F285}" srcOrd="0" destOrd="0" parTransId="{1145A5AA-5B6A-41F3-8BB8-3A829C98AC31}" sibTransId="{E2EA7D49-2994-44A3-99A5-E76433794109}"/>
    <dgm:cxn modelId="{A4F28773-5231-47B8-A090-1CFA9E6BCAD0}" srcId="{0A19D389-F82D-46DF-9743-FB46B2294C3D}" destId="{C0ECDB95-F071-42EB-BE79-845B6D98657E}" srcOrd="7" destOrd="0" parTransId="{D866D9D0-F9B3-40F2-9A99-7B09431214BE}" sibTransId="{BE463AAF-4B12-498B-B4BC-9F10B7DB44E3}"/>
    <dgm:cxn modelId="{DACF8FE0-1143-40AA-B45C-E23CF501E731}" srcId="{0A19D389-F82D-46DF-9743-FB46B2294C3D}" destId="{5837AC70-3221-4E90-A2FF-5B92702FC3EC}" srcOrd="6" destOrd="0" parTransId="{EC8147B5-0CC2-4E99-BB52-D4BF9C26320F}" sibTransId="{DBC11F64-36B7-488F-AFD1-359865601021}"/>
    <dgm:cxn modelId="{7C23FF62-1C36-4CAB-94D7-1BC54D272196}" type="presOf" srcId="{C0ECDB95-F071-42EB-BE79-845B6D98657E}" destId="{9565CA19-7F5D-4FB7-9137-99AE5D79DCA8}" srcOrd="0" destOrd="0" presId="urn:microsoft.com/office/officeart/2005/8/layout/bProcess4"/>
    <dgm:cxn modelId="{44242054-E386-47CF-B9DB-D96A26CCA6A8}" type="presOf" srcId="{23322151-4A1D-49C4-BBA5-DF8743581F26}" destId="{764B05DA-41D1-4B46-BEEE-2E4D065BC700}" srcOrd="0" destOrd="0" presId="urn:microsoft.com/office/officeart/2005/8/layout/bProcess4"/>
    <dgm:cxn modelId="{E09CAC8C-DE0F-42CD-ACFA-27427F6391EB}" type="presOf" srcId="{C7727874-56B4-42CB-A9AD-551BBA48CFD8}" destId="{436E48B0-A219-42B7-B591-FC48CD61BCFA}" srcOrd="0" destOrd="0" presId="urn:microsoft.com/office/officeart/2005/8/layout/bProcess4"/>
    <dgm:cxn modelId="{9E26F1DE-B3D8-4B05-B2AD-FF3C2D1F6CED}" type="presOf" srcId="{E2EA7D49-2994-44A3-99A5-E76433794109}" destId="{BD5B817E-068B-42F3-9ABA-839AC1FDD9A5}" srcOrd="0" destOrd="0" presId="urn:microsoft.com/office/officeart/2005/8/layout/bProcess4"/>
    <dgm:cxn modelId="{8DF7F6E1-D31D-4AFC-9F52-9DE50BB4EBC1}" type="presOf" srcId="{7C46DDB0-D616-4B8F-BECE-90A735D6F285}" destId="{96103AC3-A421-49AB-92ED-9437B6852D92}" srcOrd="0" destOrd="0" presId="urn:microsoft.com/office/officeart/2005/8/layout/bProcess4"/>
    <dgm:cxn modelId="{0334D054-BF4A-4E4E-AFDB-CB3923F87794}" srcId="{0A19D389-F82D-46DF-9743-FB46B2294C3D}" destId="{23322151-4A1D-49C4-BBA5-DF8743581F26}" srcOrd="5" destOrd="0" parTransId="{B36B3C28-6A58-465D-9E00-C7407A1F6514}" sibTransId="{E2869AEB-A09E-457C-8FD8-6A8C53429712}"/>
    <dgm:cxn modelId="{59779DD5-5678-44BD-AC1F-D0C7D435E0A2}" type="presOf" srcId="{EC5C545C-BF0E-4D52-9F79-3437F7ADA660}" destId="{91A56EAA-A221-46F7-BC1B-F2312260B7FC}" srcOrd="0" destOrd="0" presId="urn:microsoft.com/office/officeart/2005/8/layout/bProcess4"/>
    <dgm:cxn modelId="{6D47022C-5F37-4580-A629-07DE66CB4C54}" srcId="{0A19D389-F82D-46DF-9743-FB46B2294C3D}" destId="{EC5C545C-BF0E-4D52-9F79-3437F7ADA660}" srcOrd="1" destOrd="0" parTransId="{A08502F1-FBB8-4572-88C9-AFB3783CFEDB}" sibTransId="{C7727874-56B4-42CB-A9AD-551BBA48CFD8}"/>
    <dgm:cxn modelId="{BBAC88B2-C969-4FE6-8D09-B6E7F5B51E68}" type="presOf" srcId="{C4710709-8168-49D0-B85C-5EBCA8B71514}" destId="{82470524-3317-4F00-8FBB-C0A97D5B04E8}" srcOrd="0" destOrd="0" presId="urn:microsoft.com/office/officeart/2005/8/layout/bProcess4"/>
    <dgm:cxn modelId="{A8FD9916-DFCC-40AE-BB75-0CB78C961B39}" type="presOf" srcId="{1730AEDB-9ED7-4661-86A0-9FC7B3FF218F}" destId="{E0C6FB5E-3880-4474-B943-EE078D4777DE}" srcOrd="0" destOrd="0" presId="urn:microsoft.com/office/officeart/2005/8/layout/bProcess4"/>
    <dgm:cxn modelId="{FAC61F1E-2DC5-4848-B717-9CE133F9AE80}" type="presParOf" srcId="{1252B8DF-8B3B-4655-AEC8-9288DB81B705}" destId="{1CD1C16E-87EA-4919-AB13-656A6EF1B476}" srcOrd="0" destOrd="0" presId="urn:microsoft.com/office/officeart/2005/8/layout/bProcess4"/>
    <dgm:cxn modelId="{1BC1056B-1B99-4097-86D1-173A33F3709F}" type="presParOf" srcId="{1CD1C16E-87EA-4919-AB13-656A6EF1B476}" destId="{8B76E0AA-BC6E-41CF-89A3-067A68464E9B}" srcOrd="0" destOrd="0" presId="urn:microsoft.com/office/officeart/2005/8/layout/bProcess4"/>
    <dgm:cxn modelId="{F3089B06-9F89-4772-B117-53488967E145}" type="presParOf" srcId="{1CD1C16E-87EA-4919-AB13-656A6EF1B476}" destId="{96103AC3-A421-49AB-92ED-9437B6852D92}" srcOrd="1" destOrd="0" presId="urn:microsoft.com/office/officeart/2005/8/layout/bProcess4"/>
    <dgm:cxn modelId="{6002B422-52D7-4E26-9137-69E38B007371}" type="presParOf" srcId="{1252B8DF-8B3B-4655-AEC8-9288DB81B705}" destId="{BD5B817E-068B-42F3-9ABA-839AC1FDD9A5}" srcOrd="1" destOrd="0" presId="urn:microsoft.com/office/officeart/2005/8/layout/bProcess4"/>
    <dgm:cxn modelId="{C0C9EB74-5B6C-4061-8191-31CC98CCFD83}" type="presParOf" srcId="{1252B8DF-8B3B-4655-AEC8-9288DB81B705}" destId="{4961D3CA-09B5-4202-ADD5-BB9D7191FC49}" srcOrd="2" destOrd="0" presId="urn:microsoft.com/office/officeart/2005/8/layout/bProcess4"/>
    <dgm:cxn modelId="{0740704D-CC94-4B64-A9D5-218928626F50}" type="presParOf" srcId="{4961D3CA-09B5-4202-ADD5-BB9D7191FC49}" destId="{0105450E-39E9-427D-9F94-81245AFB528E}" srcOrd="0" destOrd="0" presId="urn:microsoft.com/office/officeart/2005/8/layout/bProcess4"/>
    <dgm:cxn modelId="{61458778-9BF0-49FD-BAFA-7A21B31C5F60}" type="presParOf" srcId="{4961D3CA-09B5-4202-ADD5-BB9D7191FC49}" destId="{91A56EAA-A221-46F7-BC1B-F2312260B7FC}" srcOrd="1" destOrd="0" presId="urn:microsoft.com/office/officeart/2005/8/layout/bProcess4"/>
    <dgm:cxn modelId="{9C337E2C-9011-458F-8C37-021CEF84F5E4}" type="presParOf" srcId="{1252B8DF-8B3B-4655-AEC8-9288DB81B705}" destId="{436E48B0-A219-42B7-B591-FC48CD61BCFA}" srcOrd="3" destOrd="0" presId="urn:microsoft.com/office/officeart/2005/8/layout/bProcess4"/>
    <dgm:cxn modelId="{F4A3A84A-E25C-4F38-ACA3-26DA3529DB31}" type="presParOf" srcId="{1252B8DF-8B3B-4655-AEC8-9288DB81B705}" destId="{0D88ADA8-1CD5-4DA2-9470-9D2875C8B0AF}" srcOrd="4" destOrd="0" presId="urn:microsoft.com/office/officeart/2005/8/layout/bProcess4"/>
    <dgm:cxn modelId="{27495B84-E999-4769-B801-EEF99D085057}" type="presParOf" srcId="{0D88ADA8-1CD5-4DA2-9470-9D2875C8B0AF}" destId="{441935A1-543A-4D9F-8822-889EAA1D4B5F}" srcOrd="0" destOrd="0" presId="urn:microsoft.com/office/officeart/2005/8/layout/bProcess4"/>
    <dgm:cxn modelId="{ECCB8DFF-7739-4663-8B67-26283FB494D0}" type="presParOf" srcId="{0D88ADA8-1CD5-4DA2-9470-9D2875C8B0AF}" destId="{D794EAB1-5BC0-4D60-B383-51823761F1DB}" srcOrd="1" destOrd="0" presId="urn:microsoft.com/office/officeart/2005/8/layout/bProcess4"/>
    <dgm:cxn modelId="{3FB96960-5B8C-4B3F-A61C-B022952A3037}" type="presParOf" srcId="{1252B8DF-8B3B-4655-AEC8-9288DB81B705}" destId="{82470524-3317-4F00-8FBB-C0A97D5B04E8}" srcOrd="5" destOrd="0" presId="urn:microsoft.com/office/officeart/2005/8/layout/bProcess4"/>
    <dgm:cxn modelId="{805388BA-BB34-4A8B-940B-15462BB9A471}" type="presParOf" srcId="{1252B8DF-8B3B-4655-AEC8-9288DB81B705}" destId="{BB9CF791-1217-4B12-829B-A0B17BA85B34}" srcOrd="6" destOrd="0" presId="urn:microsoft.com/office/officeart/2005/8/layout/bProcess4"/>
    <dgm:cxn modelId="{7B4192A0-12A1-40BF-8D20-26F87049C071}" type="presParOf" srcId="{BB9CF791-1217-4B12-829B-A0B17BA85B34}" destId="{1B6E8DD8-BCE0-42C9-A2B6-B8A389D380D2}" srcOrd="0" destOrd="0" presId="urn:microsoft.com/office/officeart/2005/8/layout/bProcess4"/>
    <dgm:cxn modelId="{50440B5B-C9FC-4473-9AC5-806E339C3020}" type="presParOf" srcId="{BB9CF791-1217-4B12-829B-A0B17BA85B34}" destId="{732C706E-9E5C-471F-A561-F69986343D65}" srcOrd="1" destOrd="0" presId="urn:microsoft.com/office/officeart/2005/8/layout/bProcess4"/>
    <dgm:cxn modelId="{40438526-2724-466C-9D3A-7994C0B6ADB9}" type="presParOf" srcId="{1252B8DF-8B3B-4655-AEC8-9288DB81B705}" destId="{B6B60FDC-0793-440D-9442-21D5A0E26BE2}" srcOrd="7" destOrd="0" presId="urn:microsoft.com/office/officeart/2005/8/layout/bProcess4"/>
    <dgm:cxn modelId="{39B247C2-C600-48A0-9D60-08E23A2100D0}" type="presParOf" srcId="{1252B8DF-8B3B-4655-AEC8-9288DB81B705}" destId="{B0F58005-144B-4704-B46E-D5B32D9634EE}" srcOrd="8" destOrd="0" presId="urn:microsoft.com/office/officeart/2005/8/layout/bProcess4"/>
    <dgm:cxn modelId="{1D2F7FE3-F5E8-4649-ACAC-262CB0127758}" type="presParOf" srcId="{B0F58005-144B-4704-B46E-D5B32D9634EE}" destId="{038B14DE-BA84-42F5-867F-CEF80A20C5FE}" srcOrd="0" destOrd="0" presId="urn:microsoft.com/office/officeart/2005/8/layout/bProcess4"/>
    <dgm:cxn modelId="{6B0954EA-CF89-4147-AA42-E41E903961D5}" type="presParOf" srcId="{B0F58005-144B-4704-B46E-D5B32D9634EE}" destId="{E2782028-C255-4847-92D9-CF1D0AD942D3}" srcOrd="1" destOrd="0" presId="urn:microsoft.com/office/officeart/2005/8/layout/bProcess4"/>
    <dgm:cxn modelId="{1D9FFB32-87C6-479F-9CA5-6B265D62B379}" type="presParOf" srcId="{1252B8DF-8B3B-4655-AEC8-9288DB81B705}" destId="{999A8EDD-A637-4820-9E26-315889D27E72}" srcOrd="9" destOrd="0" presId="urn:microsoft.com/office/officeart/2005/8/layout/bProcess4"/>
    <dgm:cxn modelId="{AF39382D-44AD-462E-80D9-98B29A93E509}" type="presParOf" srcId="{1252B8DF-8B3B-4655-AEC8-9288DB81B705}" destId="{EC2F962F-B088-4050-B2E6-4A6E423C90DD}" srcOrd="10" destOrd="0" presId="urn:microsoft.com/office/officeart/2005/8/layout/bProcess4"/>
    <dgm:cxn modelId="{A0C09F62-B814-4242-9141-AF96CE9867FC}" type="presParOf" srcId="{EC2F962F-B088-4050-B2E6-4A6E423C90DD}" destId="{B72EF308-17A2-4B2E-9B13-27EC3623F2FD}" srcOrd="0" destOrd="0" presId="urn:microsoft.com/office/officeart/2005/8/layout/bProcess4"/>
    <dgm:cxn modelId="{0EE1F964-60B5-4228-A372-2A0C72543BC6}" type="presParOf" srcId="{EC2F962F-B088-4050-B2E6-4A6E423C90DD}" destId="{764B05DA-41D1-4B46-BEEE-2E4D065BC700}" srcOrd="1" destOrd="0" presId="urn:microsoft.com/office/officeart/2005/8/layout/bProcess4"/>
    <dgm:cxn modelId="{122D6D31-5BE0-4929-A4BF-7440BCE26242}" type="presParOf" srcId="{1252B8DF-8B3B-4655-AEC8-9288DB81B705}" destId="{0363AB9C-6FD3-4C50-9E8E-C13BF9EC97CD}" srcOrd="11" destOrd="0" presId="urn:microsoft.com/office/officeart/2005/8/layout/bProcess4"/>
    <dgm:cxn modelId="{F986474F-0026-46D8-9366-67488FE42CE2}" type="presParOf" srcId="{1252B8DF-8B3B-4655-AEC8-9288DB81B705}" destId="{E5B728CE-410C-4BF3-BD2F-9AF01A9227C5}" srcOrd="12" destOrd="0" presId="urn:microsoft.com/office/officeart/2005/8/layout/bProcess4"/>
    <dgm:cxn modelId="{ADFE00A1-C9C7-486F-9FC1-F51652BC653B}" type="presParOf" srcId="{E5B728CE-410C-4BF3-BD2F-9AF01A9227C5}" destId="{1B08221F-26A1-43B7-AFCB-7F862DB079C1}" srcOrd="0" destOrd="0" presId="urn:microsoft.com/office/officeart/2005/8/layout/bProcess4"/>
    <dgm:cxn modelId="{4807B144-2AE0-4705-A398-E11782AB8838}" type="presParOf" srcId="{E5B728CE-410C-4BF3-BD2F-9AF01A9227C5}" destId="{F0EDB42B-9097-4967-A501-FB0210A677A5}" srcOrd="1" destOrd="0" presId="urn:microsoft.com/office/officeart/2005/8/layout/bProcess4"/>
    <dgm:cxn modelId="{72E6B8A6-0308-4327-8ACE-A513D0E51435}" type="presParOf" srcId="{1252B8DF-8B3B-4655-AEC8-9288DB81B705}" destId="{63900376-4DFF-4EC7-80F8-12BCC7DBF490}" srcOrd="13" destOrd="0" presId="urn:microsoft.com/office/officeart/2005/8/layout/bProcess4"/>
    <dgm:cxn modelId="{3A467316-76DF-4C29-9045-9D0542035418}" type="presParOf" srcId="{1252B8DF-8B3B-4655-AEC8-9288DB81B705}" destId="{5055028F-81D1-4473-BEB5-0EC371256248}" srcOrd="14" destOrd="0" presId="urn:microsoft.com/office/officeart/2005/8/layout/bProcess4"/>
    <dgm:cxn modelId="{9D718F6F-D424-4A54-A0B6-F840918F2C88}" type="presParOf" srcId="{5055028F-81D1-4473-BEB5-0EC371256248}" destId="{C40FB987-37E1-4D3D-8493-6A222908EF10}" srcOrd="0" destOrd="0" presId="urn:microsoft.com/office/officeart/2005/8/layout/bProcess4"/>
    <dgm:cxn modelId="{72261455-E14B-454B-A750-DDCD9BC19F3C}" type="presParOf" srcId="{5055028F-81D1-4473-BEB5-0EC371256248}" destId="{9565CA19-7F5D-4FB7-9137-99AE5D79DCA8}" srcOrd="1" destOrd="0" presId="urn:microsoft.com/office/officeart/2005/8/layout/bProcess4"/>
    <dgm:cxn modelId="{47F7B07B-59BA-468B-A62B-EE9A5F702A1A}" type="presParOf" srcId="{1252B8DF-8B3B-4655-AEC8-9288DB81B705}" destId="{FA05418E-D380-4C91-BAE4-40179ED89B4F}" srcOrd="15" destOrd="0" presId="urn:microsoft.com/office/officeart/2005/8/layout/bProcess4"/>
    <dgm:cxn modelId="{CACAD32C-69B2-49F2-B81C-081B0589ABD3}" type="presParOf" srcId="{1252B8DF-8B3B-4655-AEC8-9288DB81B705}" destId="{1E75B193-553B-444F-897B-554193FC7EB1}" srcOrd="16" destOrd="0" presId="urn:microsoft.com/office/officeart/2005/8/layout/bProcess4"/>
    <dgm:cxn modelId="{8D08E969-FD4F-4684-8CA1-3ADFD9BDB26A}" type="presParOf" srcId="{1E75B193-553B-444F-897B-554193FC7EB1}" destId="{1D98BF52-E6AD-4A73-AE3B-51C7DF9C04AA}" srcOrd="0" destOrd="0" presId="urn:microsoft.com/office/officeart/2005/8/layout/bProcess4"/>
    <dgm:cxn modelId="{DE474D2D-9123-40FB-BEE2-A7D1BFC107B7}" type="presParOf" srcId="{1E75B193-553B-444F-897B-554193FC7EB1}" destId="{E0C6FB5E-3880-4474-B943-EE078D4777D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8DEBD8-88CE-45C5-9795-3DCB8DE6227A}"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n-US"/>
        </a:p>
      </dgm:t>
    </dgm:pt>
    <dgm:pt modelId="{76AA3C0D-05FB-40E8-BAB4-B008DCA5D0AF}">
      <dgm:prSet phldrT="[Text]" custT="1"/>
      <dgm:spPr/>
      <dgm:t>
        <a:bodyPr/>
        <a:lstStyle/>
        <a:p>
          <a:r>
            <a:rPr lang="en-US" sz="2000" b="1" dirty="0" smtClean="0"/>
            <a:t>Hot</a:t>
          </a:r>
          <a:endParaRPr lang="en-US" sz="2000" b="1" dirty="0"/>
        </a:p>
      </dgm:t>
    </dgm:pt>
    <dgm:pt modelId="{6D3B0F1B-6585-4DEF-8B11-08F55B39F8B4}" type="parTrans" cxnId="{EF8FD5A3-E00F-491C-B755-938CC2A22877}">
      <dgm:prSet/>
      <dgm:spPr/>
      <dgm:t>
        <a:bodyPr/>
        <a:lstStyle/>
        <a:p>
          <a:endParaRPr lang="en-US"/>
        </a:p>
      </dgm:t>
    </dgm:pt>
    <dgm:pt modelId="{BB4914A6-D12A-4214-9D61-5E97BB8BB922}" type="sibTrans" cxnId="{EF8FD5A3-E00F-491C-B755-938CC2A22877}">
      <dgm:prSet/>
      <dgm:spPr/>
      <dgm:t>
        <a:bodyPr/>
        <a:lstStyle/>
        <a:p>
          <a:endParaRPr lang="en-US"/>
        </a:p>
      </dgm:t>
    </dgm:pt>
    <dgm:pt modelId="{673146D4-4F95-4F98-B1CE-379B1F972876}">
      <dgm:prSet phldrT="[Text]"/>
      <dgm:spPr/>
      <dgm:t>
        <a:bodyPr/>
        <a:lstStyle/>
        <a:p>
          <a:r>
            <a:rPr lang="en-US" dirty="0" smtClean="0"/>
            <a:t>processed starch food, all flour-based foods (dumplings, </a:t>
          </a:r>
          <a:r>
            <a:rPr lang="en-US" dirty="0" err="1" smtClean="0"/>
            <a:t>dalpuri</a:t>
          </a:r>
          <a:r>
            <a:rPr lang="en-US" dirty="0" smtClean="0"/>
            <a:t>/</a:t>
          </a:r>
          <a:r>
            <a:rPr lang="en-US" dirty="0" err="1" smtClean="0"/>
            <a:t>roti</a:t>
          </a:r>
          <a:r>
            <a:rPr lang="en-US" dirty="0" smtClean="0"/>
            <a:t>), cornmeal-based foods, rice, spices and condiments (seasonings), garlic, lemon grass, tea infusions. </a:t>
          </a:r>
          <a:endParaRPr lang="en-US" dirty="0"/>
        </a:p>
      </dgm:t>
    </dgm:pt>
    <dgm:pt modelId="{51285B52-487B-43B1-8F14-6D56DCD47EB7}" type="parTrans" cxnId="{216AFB98-D2F4-4A1B-AE06-F263347C8F42}">
      <dgm:prSet/>
      <dgm:spPr/>
      <dgm:t>
        <a:bodyPr/>
        <a:lstStyle/>
        <a:p>
          <a:endParaRPr lang="en-US"/>
        </a:p>
      </dgm:t>
    </dgm:pt>
    <dgm:pt modelId="{45CDDE5A-5925-455C-AD8D-33B5D62842A8}" type="sibTrans" cxnId="{216AFB98-D2F4-4A1B-AE06-F263347C8F42}">
      <dgm:prSet/>
      <dgm:spPr/>
      <dgm:t>
        <a:bodyPr/>
        <a:lstStyle/>
        <a:p>
          <a:endParaRPr lang="en-US"/>
        </a:p>
      </dgm:t>
    </dgm:pt>
    <dgm:pt modelId="{E0EC1E1E-6626-4333-B266-37429EFC1B30}">
      <dgm:prSet phldrT="[Text]" custT="1"/>
      <dgm:spPr/>
      <dgm:t>
        <a:bodyPr/>
        <a:lstStyle/>
        <a:p>
          <a:r>
            <a:rPr lang="en-US" sz="2000" b="1" dirty="0" smtClean="0"/>
            <a:t>Cold</a:t>
          </a:r>
          <a:endParaRPr lang="en-US" sz="2000" b="1" dirty="0"/>
        </a:p>
      </dgm:t>
    </dgm:pt>
    <dgm:pt modelId="{BC7270C6-2D99-47E4-975D-C3B2686EB247}" type="parTrans" cxnId="{207658D9-F763-4A2D-A1DD-D1330012952B}">
      <dgm:prSet/>
      <dgm:spPr/>
      <dgm:t>
        <a:bodyPr/>
        <a:lstStyle/>
        <a:p>
          <a:endParaRPr lang="en-US"/>
        </a:p>
      </dgm:t>
    </dgm:pt>
    <dgm:pt modelId="{E8F933F8-0204-4CB4-B177-D2AEB81C844F}" type="sibTrans" cxnId="{207658D9-F763-4A2D-A1DD-D1330012952B}">
      <dgm:prSet/>
      <dgm:spPr/>
      <dgm:t>
        <a:bodyPr/>
        <a:lstStyle/>
        <a:p>
          <a:endParaRPr lang="en-US"/>
        </a:p>
      </dgm:t>
    </dgm:pt>
    <dgm:pt modelId="{DB62E08E-B47F-4AAF-A23A-8AE726E92AC5}">
      <dgm:prSet phldrT="[Text]"/>
      <dgm:spPr/>
      <dgm:t>
        <a:bodyPr/>
        <a:lstStyle/>
        <a:p>
          <a:r>
            <a:rPr lang="en-US" dirty="0" smtClean="0"/>
            <a:t>all fruits and green vegetables especially those which are high in fiber, fruit juices, ‘bush tea’.  </a:t>
          </a:r>
          <a:endParaRPr lang="en-US" dirty="0"/>
        </a:p>
      </dgm:t>
    </dgm:pt>
    <dgm:pt modelId="{15AC1D4A-7463-44B5-A39F-4DC127DA17D2}" type="parTrans" cxnId="{7D889BD4-A7F3-4BAE-8C31-E23CE1D99C5A}">
      <dgm:prSet/>
      <dgm:spPr/>
      <dgm:t>
        <a:bodyPr/>
        <a:lstStyle/>
        <a:p>
          <a:endParaRPr lang="en-US"/>
        </a:p>
      </dgm:t>
    </dgm:pt>
    <dgm:pt modelId="{5E1E6485-F6F3-4BAD-96C9-EEA0C53DC0AB}" type="sibTrans" cxnId="{7D889BD4-A7F3-4BAE-8C31-E23CE1D99C5A}">
      <dgm:prSet/>
      <dgm:spPr/>
      <dgm:t>
        <a:bodyPr/>
        <a:lstStyle/>
        <a:p>
          <a:endParaRPr lang="en-US"/>
        </a:p>
      </dgm:t>
    </dgm:pt>
    <dgm:pt modelId="{DEE1C1BC-B697-46F1-A6A7-A34382EEEAB6}">
      <dgm:prSet phldrT="[Text]" custT="1"/>
      <dgm:spPr/>
      <dgm:t>
        <a:bodyPr/>
        <a:lstStyle/>
        <a:p>
          <a:r>
            <a:rPr lang="en-US" sz="2000" b="1" dirty="0" smtClean="0"/>
            <a:t>Neutral</a:t>
          </a:r>
          <a:endParaRPr lang="en-US" sz="2000" b="1" dirty="0"/>
        </a:p>
      </dgm:t>
    </dgm:pt>
    <dgm:pt modelId="{ED65B884-5E12-4ECF-B4AA-3B0EFCC1E7A0}" type="parTrans" cxnId="{43B5DB13-E642-4283-B83C-4380C8AF7FBA}">
      <dgm:prSet/>
      <dgm:spPr/>
      <dgm:t>
        <a:bodyPr/>
        <a:lstStyle/>
        <a:p>
          <a:endParaRPr lang="en-US"/>
        </a:p>
      </dgm:t>
    </dgm:pt>
    <dgm:pt modelId="{BCFF85BA-C4D6-4338-8B3E-17FF6D4D4BE9}" type="sibTrans" cxnId="{43B5DB13-E642-4283-B83C-4380C8AF7FBA}">
      <dgm:prSet/>
      <dgm:spPr/>
      <dgm:t>
        <a:bodyPr/>
        <a:lstStyle/>
        <a:p>
          <a:endParaRPr lang="en-US"/>
        </a:p>
      </dgm:t>
    </dgm:pt>
    <dgm:pt modelId="{ACCC2916-7B30-4238-82EC-0071418D452A}">
      <dgm:prSet phldrT="[Text]"/>
      <dgm:spPr/>
      <dgm:t>
        <a:bodyPr/>
        <a:lstStyle/>
        <a:p>
          <a:r>
            <a:rPr lang="en-US" dirty="0" smtClean="0"/>
            <a:t>legumes, tubers (all ground provisions – dasheen, </a:t>
          </a:r>
          <a:r>
            <a:rPr lang="en-US" dirty="0" err="1" smtClean="0"/>
            <a:t>eddos</a:t>
          </a:r>
          <a:r>
            <a:rPr lang="en-US" dirty="0" smtClean="0"/>
            <a:t>, yam, sweet potatoes, potatoes, etc), starchy fruits.  </a:t>
          </a:r>
          <a:endParaRPr lang="en-US" dirty="0"/>
        </a:p>
      </dgm:t>
    </dgm:pt>
    <dgm:pt modelId="{BE157593-8E32-4633-AF55-9B4665B56DB7}" type="parTrans" cxnId="{33E8BF64-C2E1-4D50-90D0-8216BB58849B}">
      <dgm:prSet/>
      <dgm:spPr/>
      <dgm:t>
        <a:bodyPr/>
        <a:lstStyle/>
        <a:p>
          <a:endParaRPr lang="en-US"/>
        </a:p>
      </dgm:t>
    </dgm:pt>
    <dgm:pt modelId="{CBFBDBED-714F-4948-91BF-EA1489D8027D}" type="sibTrans" cxnId="{33E8BF64-C2E1-4D50-90D0-8216BB58849B}">
      <dgm:prSet/>
      <dgm:spPr/>
      <dgm:t>
        <a:bodyPr/>
        <a:lstStyle/>
        <a:p>
          <a:endParaRPr lang="en-US"/>
        </a:p>
      </dgm:t>
    </dgm:pt>
    <dgm:pt modelId="{A9FABFFE-83F3-4142-8C69-BE1195D2E3D9}">
      <dgm:prSet/>
      <dgm:spPr/>
      <dgm:t>
        <a:bodyPr/>
        <a:lstStyle/>
        <a:p>
          <a:r>
            <a:rPr lang="en-US" dirty="0" smtClean="0"/>
            <a:t>There is a common belief that any food that cause constipation is considered to be hot.  Thus, it should be balanced by consuming cold foods.  </a:t>
          </a:r>
          <a:endParaRPr lang="en-US" dirty="0"/>
        </a:p>
      </dgm:t>
    </dgm:pt>
    <dgm:pt modelId="{FB6F788B-1222-468F-B359-7EA81610C012}" type="parTrans" cxnId="{E11F3E2E-C72E-4B69-B240-D78B25743110}">
      <dgm:prSet/>
      <dgm:spPr/>
      <dgm:t>
        <a:bodyPr/>
        <a:lstStyle/>
        <a:p>
          <a:endParaRPr lang="en-US"/>
        </a:p>
      </dgm:t>
    </dgm:pt>
    <dgm:pt modelId="{E2E0A9FB-7B57-453C-8512-8FCE967F09F1}" type="sibTrans" cxnId="{E11F3E2E-C72E-4B69-B240-D78B25743110}">
      <dgm:prSet/>
      <dgm:spPr/>
      <dgm:t>
        <a:bodyPr/>
        <a:lstStyle/>
        <a:p>
          <a:endParaRPr lang="en-US"/>
        </a:p>
      </dgm:t>
    </dgm:pt>
    <dgm:pt modelId="{A7475FF3-5867-4C04-9B46-51F8266CBFFB}">
      <dgm:prSet phldrT="[Text]"/>
      <dgm:spPr/>
      <dgm:t>
        <a:bodyPr/>
        <a:lstStyle/>
        <a:p>
          <a:r>
            <a:rPr lang="en-US" dirty="0" smtClean="0"/>
            <a:t>Cold foods are believed to alleviate constipation and allow free bowel movements.  </a:t>
          </a:r>
          <a:endParaRPr lang="en-US" dirty="0"/>
        </a:p>
      </dgm:t>
    </dgm:pt>
    <dgm:pt modelId="{91D28A43-4981-4E39-8EB2-F28906F9D5DA}" type="parTrans" cxnId="{D4739228-2C64-4A1A-8005-1A0F1BC88C27}">
      <dgm:prSet/>
      <dgm:spPr/>
    </dgm:pt>
    <dgm:pt modelId="{19964F53-2024-4B15-81B0-48952A3EFA45}" type="sibTrans" cxnId="{D4739228-2C64-4A1A-8005-1A0F1BC88C27}">
      <dgm:prSet/>
      <dgm:spPr/>
    </dgm:pt>
    <dgm:pt modelId="{3931464E-2628-4383-A235-B80A9F25AC71}">
      <dgm:prSet phldrT="[Text]"/>
      <dgm:spPr/>
      <dgm:t>
        <a:bodyPr/>
        <a:lstStyle/>
        <a:p>
          <a:r>
            <a:rPr lang="en-US" dirty="0" smtClean="0"/>
            <a:t>One feels ‘refreshed’ when consuming cold foods as it cleans the bowels.</a:t>
          </a:r>
          <a:endParaRPr lang="en-US" dirty="0"/>
        </a:p>
      </dgm:t>
    </dgm:pt>
    <dgm:pt modelId="{E5248F46-A8EA-4D22-8FE5-4901CF1A195B}" type="parTrans" cxnId="{D985201B-91F8-4F25-BAD5-600B81990D73}">
      <dgm:prSet/>
      <dgm:spPr/>
    </dgm:pt>
    <dgm:pt modelId="{84286949-CDA7-4BB2-9E08-CC08B99FF4F8}" type="sibTrans" cxnId="{D985201B-91F8-4F25-BAD5-600B81990D73}">
      <dgm:prSet/>
      <dgm:spPr/>
    </dgm:pt>
    <dgm:pt modelId="{F03CE06B-F8B6-475A-A442-33F331B0987B}">
      <dgm:prSet phldrT="[Text]"/>
      <dgm:spPr/>
      <dgm:t>
        <a:bodyPr/>
        <a:lstStyle/>
        <a:p>
          <a:r>
            <a:rPr lang="en-US" dirty="0" smtClean="0"/>
            <a:t>Neutral foods can be combined with any hot or cold food and consumed.</a:t>
          </a:r>
          <a:endParaRPr lang="en-US" dirty="0"/>
        </a:p>
      </dgm:t>
    </dgm:pt>
    <dgm:pt modelId="{49DCCCCE-0ADE-4C7F-88E6-F2DA29E5DEE5}" type="parTrans" cxnId="{CCCBF7D7-A476-4357-BA11-1D8662C306F8}">
      <dgm:prSet/>
      <dgm:spPr/>
    </dgm:pt>
    <dgm:pt modelId="{054B92A1-FADA-483B-BA51-4AC22D3B8E7A}" type="sibTrans" cxnId="{CCCBF7D7-A476-4357-BA11-1D8662C306F8}">
      <dgm:prSet/>
      <dgm:spPr/>
    </dgm:pt>
    <dgm:pt modelId="{7678F66B-7C70-452E-9ABB-749F73872F6D}" type="pres">
      <dgm:prSet presAssocID="{068DEBD8-88CE-45C5-9795-3DCB8DE6227A}" presName="Name0" presStyleCnt="0">
        <dgm:presLayoutVars>
          <dgm:dir/>
          <dgm:animLvl val="lvl"/>
          <dgm:resizeHandles val="exact"/>
        </dgm:presLayoutVars>
      </dgm:prSet>
      <dgm:spPr/>
      <dgm:t>
        <a:bodyPr/>
        <a:lstStyle/>
        <a:p>
          <a:endParaRPr lang="en-US"/>
        </a:p>
      </dgm:t>
    </dgm:pt>
    <dgm:pt modelId="{236BC9C4-895F-473C-A27D-8B218C7B2112}" type="pres">
      <dgm:prSet presAssocID="{76AA3C0D-05FB-40E8-BAB4-B008DCA5D0AF}" presName="composite" presStyleCnt="0"/>
      <dgm:spPr/>
    </dgm:pt>
    <dgm:pt modelId="{5681BC3E-70A6-4CA3-A05E-E29E05FACB7C}" type="pres">
      <dgm:prSet presAssocID="{76AA3C0D-05FB-40E8-BAB4-B008DCA5D0AF}" presName="parTx" presStyleLbl="alignNode1" presStyleIdx="0" presStyleCnt="3">
        <dgm:presLayoutVars>
          <dgm:chMax val="0"/>
          <dgm:chPref val="0"/>
          <dgm:bulletEnabled val="1"/>
        </dgm:presLayoutVars>
      </dgm:prSet>
      <dgm:spPr/>
      <dgm:t>
        <a:bodyPr/>
        <a:lstStyle/>
        <a:p>
          <a:endParaRPr lang="en-US"/>
        </a:p>
      </dgm:t>
    </dgm:pt>
    <dgm:pt modelId="{24FD1596-BE23-4740-AA09-4FF856B8F000}" type="pres">
      <dgm:prSet presAssocID="{76AA3C0D-05FB-40E8-BAB4-B008DCA5D0AF}" presName="desTx" presStyleLbl="alignAccFollowNode1" presStyleIdx="0" presStyleCnt="3">
        <dgm:presLayoutVars>
          <dgm:bulletEnabled val="1"/>
        </dgm:presLayoutVars>
      </dgm:prSet>
      <dgm:spPr/>
      <dgm:t>
        <a:bodyPr/>
        <a:lstStyle/>
        <a:p>
          <a:endParaRPr lang="en-US"/>
        </a:p>
      </dgm:t>
    </dgm:pt>
    <dgm:pt modelId="{317F21DC-DEB7-43B2-A345-D87BC9ECF2DA}" type="pres">
      <dgm:prSet presAssocID="{BB4914A6-D12A-4214-9D61-5E97BB8BB922}" presName="space" presStyleCnt="0"/>
      <dgm:spPr/>
    </dgm:pt>
    <dgm:pt modelId="{56C7229B-B680-4917-A572-DFC0BDA39228}" type="pres">
      <dgm:prSet presAssocID="{E0EC1E1E-6626-4333-B266-37429EFC1B30}" presName="composite" presStyleCnt="0"/>
      <dgm:spPr/>
    </dgm:pt>
    <dgm:pt modelId="{C1019F70-E902-4B77-86A8-65BE88158598}" type="pres">
      <dgm:prSet presAssocID="{E0EC1E1E-6626-4333-B266-37429EFC1B30}" presName="parTx" presStyleLbl="alignNode1" presStyleIdx="1" presStyleCnt="3">
        <dgm:presLayoutVars>
          <dgm:chMax val="0"/>
          <dgm:chPref val="0"/>
          <dgm:bulletEnabled val="1"/>
        </dgm:presLayoutVars>
      </dgm:prSet>
      <dgm:spPr/>
      <dgm:t>
        <a:bodyPr/>
        <a:lstStyle/>
        <a:p>
          <a:endParaRPr lang="en-US"/>
        </a:p>
      </dgm:t>
    </dgm:pt>
    <dgm:pt modelId="{C40E4E98-6FAB-4033-9DB8-6C0592C10572}" type="pres">
      <dgm:prSet presAssocID="{E0EC1E1E-6626-4333-B266-37429EFC1B30}" presName="desTx" presStyleLbl="alignAccFollowNode1" presStyleIdx="1" presStyleCnt="3">
        <dgm:presLayoutVars>
          <dgm:bulletEnabled val="1"/>
        </dgm:presLayoutVars>
      </dgm:prSet>
      <dgm:spPr/>
      <dgm:t>
        <a:bodyPr/>
        <a:lstStyle/>
        <a:p>
          <a:endParaRPr lang="en-US"/>
        </a:p>
      </dgm:t>
    </dgm:pt>
    <dgm:pt modelId="{D7278264-8FEA-4FD0-AB01-8B008B94B7AE}" type="pres">
      <dgm:prSet presAssocID="{E8F933F8-0204-4CB4-B177-D2AEB81C844F}" presName="space" presStyleCnt="0"/>
      <dgm:spPr/>
    </dgm:pt>
    <dgm:pt modelId="{8E834A3A-1D89-4C98-8CB9-3BE7A7B2891F}" type="pres">
      <dgm:prSet presAssocID="{DEE1C1BC-B697-46F1-A6A7-A34382EEEAB6}" presName="composite" presStyleCnt="0"/>
      <dgm:spPr/>
    </dgm:pt>
    <dgm:pt modelId="{38372607-2570-471C-9B11-E5945B9668AC}" type="pres">
      <dgm:prSet presAssocID="{DEE1C1BC-B697-46F1-A6A7-A34382EEEAB6}" presName="parTx" presStyleLbl="alignNode1" presStyleIdx="2" presStyleCnt="3">
        <dgm:presLayoutVars>
          <dgm:chMax val="0"/>
          <dgm:chPref val="0"/>
          <dgm:bulletEnabled val="1"/>
        </dgm:presLayoutVars>
      </dgm:prSet>
      <dgm:spPr/>
      <dgm:t>
        <a:bodyPr/>
        <a:lstStyle/>
        <a:p>
          <a:endParaRPr lang="en-US"/>
        </a:p>
      </dgm:t>
    </dgm:pt>
    <dgm:pt modelId="{C2627BE2-1258-40B3-B2C0-0EE75E983D9B}" type="pres">
      <dgm:prSet presAssocID="{DEE1C1BC-B697-46F1-A6A7-A34382EEEAB6}" presName="desTx" presStyleLbl="alignAccFollowNode1" presStyleIdx="2" presStyleCnt="3">
        <dgm:presLayoutVars>
          <dgm:bulletEnabled val="1"/>
        </dgm:presLayoutVars>
      </dgm:prSet>
      <dgm:spPr/>
      <dgm:t>
        <a:bodyPr/>
        <a:lstStyle/>
        <a:p>
          <a:endParaRPr lang="en-US"/>
        </a:p>
      </dgm:t>
    </dgm:pt>
  </dgm:ptLst>
  <dgm:cxnLst>
    <dgm:cxn modelId="{7D889BD4-A7F3-4BAE-8C31-E23CE1D99C5A}" srcId="{E0EC1E1E-6626-4333-B266-37429EFC1B30}" destId="{DB62E08E-B47F-4AAF-A23A-8AE726E92AC5}" srcOrd="0" destOrd="0" parTransId="{15AC1D4A-7463-44B5-A39F-4DC127DA17D2}" sibTransId="{5E1E6485-F6F3-4BAD-96C9-EEA0C53DC0AB}"/>
    <dgm:cxn modelId="{0EEAA342-BD1F-4241-9BF5-B7BA88BB98E5}" type="presOf" srcId="{673146D4-4F95-4F98-B1CE-379B1F972876}" destId="{24FD1596-BE23-4740-AA09-4FF856B8F000}" srcOrd="0" destOrd="0" presId="urn:microsoft.com/office/officeart/2005/8/layout/hList1"/>
    <dgm:cxn modelId="{D985201B-91F8-4F25-BAD5-600B81990D73}" srcId="{E0EC1E1E-6626-4333-B266-37429EFC1B30}" destId="{3931464E-2628-4383-A235-B80A9F25AC71}" srcOrd="2" destOrd="0" parTransId="{E5248F46-A8EA-4D22-8FE5-4901CF1A195B}" sibTransId="{84286949-CDA7-4BB2-9E08-CC08B99FF4F8}"/>
    <dgm:cxn modelId="{E11F3E2E-C72E-4B69-B240-D78B25743110}" srcId="{76AA3C0D-05FB-40E8-BAB4-B008DCA5D0AF}" destId="{A9FABFFE-83F3-4142-8C69-BE1195D2E3D9}" srcOrd="1" destOrd="0" parTransId="{FB6F788B-1222-468F-B359-7EA81610C012}" sibTransId="{E2E0A9FB-7B57-453C-8512-8FCE967F09F1}"/>
    <dgm:cxn modelId="{9E2ADFB1-D2C4-427B-A275-7B30961B62D9}" type="presOf" srcId="{F03CE06B-F8B6-475A-A442-33F331B0987B}" destId="{C2627BE2-1258-40B3-B2C0-0EE75E983D9B}" srcOrd="0" destOrd="1" presId="urn:microsoft.com/office/officeart/2005/8/layout/hList1"/>
    <dgm:cxn modelId="{2836ADA4-A270-4F05-A694-B4F2141207DF}" type="presOf" srcId="{76AA3C0D-05FB-40E8-BAB4-B008DCA5D0AF}" destId="{5681BC3E-70A6-4CA3-A05E-E29E05FACB7C}" srcOrd="0" destOrd="0" presId="urn:microsoft.com/office/officeart/2005/8/layout/hList1"/>
    <dgm:cxn modelId="{D4739228-2C64-4A1A-8005-1A0F1BC88C27}" srcId="{E0EC1E1E-6626-4333-B266-37429EFC1B30}" destId="{A7475FF3-5867-4C04-9B46-51F8266CBFFB}" srcOrd="1" destOrd="0" parTransId="{91D28A43-4981-4E39-8EB2-F28906F9D5DA}" sibTransId="{19964F53-2024-4B15-81B0-48952A3EFA45}"/>
    <dgm:cxn modelId="{C125786A-3686-4506-8135-5D75B21328B5}" type="presOf" srcId="{E0EC1E1E-6626-4333-B266-37429EFC1B30}" destId="{C1019F70-E902-4B77-86A8-65BE88158598}" srcOrd="0" destOrd="0" presId="urn:microsoft.com/office/officeart/2005/8/layout/hList1"/>
    <dgm:cxn modelId="{CCCBF7D7-A476-4357-BA11-1D8662C306F8}" srcId="{DEE1C1BC-B697-46F1-A6A7-A34382EEEAB6}" destId="{F03CE06B-F8B6-475A-A442-33F331B0987B}" srcOrd="1" destOrd="0" parTransId="{49DCCCCE-0ADE-4C7F-88E6-F2DA29E5DEE5}" sibTransId="{054B92A1-FADA-483B-BA51-4AC22D3B8E7A}"/>
    <dgm:cxn modelId="{3B5FF07A-4DAD-4400-A217-9AEBED4304EE}" type="presOf" srcId="{3931464E-2628-4383-A235-B80A9F25AC71}" destId="{C40E4E98-6FAB-4033-9DB8-6C0592C10572}" srcOrd="0" destOrd="2" presId="urn:microsoft.com/office/officeart/2005/8/layout/hList1"/>
    <dgm:cxn modelId="{33E8BF64-C2E1-4D50-90D0-8216BB58849B}" srcId="{DEE1C1BC-B697-46F1-A6A7-A34382EEEAB6}" destId="{ACCC2916-7B30-4238-82EC-0071418D452A}" srcOrd="0" destOrd="0" parTransId="{BE157593-8E32-4633-AF55-9B4665B56DB7}" sibTransId="{CBFBDBED-714F-4948-91BF-EA1489D8027D}"/>
    <dgm:cxn modelId="{216AFB98-D2F4-4A1B-AE06-F263347C8F42}" srcId="{76AA3C0D-05FB-40E8-BAB4-B008DCA5D0AF}" destId="{673146D4-4F95-4F98-B1CE-379B1F972876}" srcOrd="0" destOrd="0" parTransId="{51285B52-487B-43B1-8F14-6D56DCD47EB7}" sibTransId="{45CDDE5A-5925-455C-AD8D-33B5D62842A8}"/>
    <dgm:cxn modelId="{5D7DE073-8EFD-47D2-BABB-BEAC396C5BFD}" type="presOf" srcId="{DB62E08E-B47F-4AAF-A23A-8AE726E92AC5}" destId="{C40E4E98-6FAB-4033-9DB8-6C0592C10572}" srcOrd="0" destOrd="0" presId="urn:microsoft.com/office/officeart/2005/8/layout/hList1"/>
    <dgm:cxn modelId="{43B5DB13-E642-4283-B83C-4380C8AF7FBA}" srcId="{068DEBD8-88CE-45C5-9795-3DCB8DE6227A}" destId="{DEE1C1BC-B697-46F1-A6A7-A34382EEEAB6}" srcOrd="2" destOrd="0" parTransId="{ED65B884-5E12-4ECF-B4AA-3B0EFCC1E7A0}" sibTransId="{BCFF85BA-C4D6-4338-8B3E-17FF6D4D4BE9}"/>
    <dgm:cxn modelId="{9415B9D0-3511-4AA9-A74F-E200D72E9316}" type="presOf" srcId="{A9FABFFE-83F3-4142-8C69-BE1195D2E3D9}" destId="{24FD1596-BE23-4740-AA09-4FF856B8F000}" srcOrd="0" destOrd="1" presId="urn:microsoft.com/office/officeart/2005/8/layout/hList1"/>
    <dgm:cxn modelId="{EF8FD5A3-E00F-491C-B755-938CC2A22877}" srcId="{068DEBD8-88CE-45C5-9795-3DCB8DE6227A}" destId="{76AA3C0D-05FB-40E8-BAB4-B008DCA5D0AF}" srcOrd="0" destOrd="0" parTransId="{6D3B0F1B-6585-4DEF-8B11-08F55B39F8B4}" sibTransId="{BB4914A6-D12A-4214-9D61-5E97BB8BB922}"/>
    <dgm:cxn modelId="{E712EF8A-6B5B-4438-BD86-E634DE2811EC}" type="presOf" srcId="{DEE1C1BC-B697-46F1-A6A7-A34382EEEAB6}" destId="{38372607-2570-471C-9B11-E5945B9668AC}" srcOrd="0" destOrd="0" presId="urn:microsoft.com/office/officeart/2005/8/layout/hList1"/>
    <dgm:cxn modelId="{3CA17799-12A1-494C-9C6A-F1153E01FBB3}" type="presOf" srcId="{ACCC2916-7B30-4238-82EC-0071418D452A}" destId="{C2627BE2-1258-40B3-B2C0-0EE75E983D9B}" srcOrd="0" destOrd="0" presId="urn:microsoft.com/office/officeart/2005/8/layout/hList1"/>
    <dgm:cxn modelId="{085B3133-EA81-452B-A769-2003B4D3D642}" type="presOf" srcId="{068DEBD8-88CE-45C5-9795-3DCB8DE6227A}" destId="{7678F66B-7C70-452E-9ABB-749F73872F6D}" srcOrd="0" destOrd="0" presId="urn:microsoft.com/office/officeart/2005/8/layout/hList1"/>
    <dgm:cxn modelId="{96A890A8-954B-43A6-AB92-EF91A2A6FD24}" type="presOf" srcId="{A7475FF3-5867-4C04-9B46-51F8266CBFFB}" destId="{C40E4E98-6FAB-4033-9DB8-6C0592C10572}" srcOrd="0" destOrd="1" presId="urn:microsoft.com/office/officeart/2005/8/layout/hList1"/>
    <dgm:cxn modelId="{207658D9-F763-4A2D-A1DD-D1330012952B}" srcId="{068DEBD8-88CE-45C5-9795-3DCB8DE6227A}" destId="{E0EC1E1E-6626-4333-B266-37429EFC1B30}" srcOrd="1" destOrd="0" parTransId="{BC7270C6-2D99-47E4-975D-C3B2686EB247}" sibTransId="{E8F933F8-0204-4CB4-B177-D2AEB81C844F}"/>
    <dgm:cxn modelId="{D68D2C16-F573-462F-AF19-D2E0073B68CB}" type="presParOf" srcId="{7678F66B-7C70-452E-9ABB-749F73872F6D}" destId="{236BC9C4-895F-473C-A27D-8B218C7B2112}" srcOrd="0" destOrd="0" presId="urn:microsoft.com/office/officeart/2005/8/layout/hList1"/>
    <dgm:cxn modelId="{0FC62B15-424B-460A-AC45-09A5D931B956}" type="presParOf" srcId="{236BC9C4-895F-473C-A27D-8B218C7B2112}" destId="{5681BC3E-70A6-4CA3-A05E-E29E05FACB7C}" srcOrd="0" destOrd="0" presId="urn:microsoft.com/office/officeart/2005/8/layout/hList1"/>
    <dgm:cxn modelId="{9945766F-13DA-41CE-AB97-6D89CE6BF9D8}" type="presParOf" srcId="{236BC9C4-895F-473C-A27D-8B218C7B2112}" destId="{24FD1596-BE23-4740-AA09-4FF856B8F000}" srcOrd="1" destOrd="0" presId="urn:microsoft.com/office/officeart/2005/8/layout/hList1"/>
    <dgm:cxn modelId="{17F3B4DD-7986-472F-B414-588FA1B2EB78}" type="presParOf" srcId="{7678F66B-7C70-452E-9ABB-749F73872F6D}" destId="{317F21DC-DEB7-43B2-A345-D87BC9ECF2DA}" srcOrd="1" destOrd="0" presId="urn:microsoft.com/office/officeart/2005/8/layout/hList1"/>
    <dgm:cxn modelId="{93F08D66-8829-4645-9C99-0EF261C4EAED}" type="presParOf" srcId="{7678F66B-7C70-452E-9ABB-749F73872F6D}" destId="{56C7229B-B680-4917-A572-DFC0BDA39228}" srcOrd="2" destOrd="0" presId="urn:microsoft.com/office/officeart/2005/8/layout/hList1"/>
    <dgm:cxn modelId="{D19899CD-39B4-4D14-AC71-C6CA8F7AADC0}" type="presParOf" srcId="{56C7229B-B680-4917-A572-DFC0BDA39228}" destId="{C1019F70-E902-4B77-86A8-65BE88158598}" srcOrd="0" destOrd="0" presId="urn:microsoft.com/office/officeart/2005/8/layout/hList1"/>
    <dgm:cxn modelId="{8B46C46D-85C8-417C-ABC6-F81CF3B572A2}" type="presParOf" srcId="{56C7229B-B680-4917-A572-DFC0BDA39228}" destId="{C40E4E98-6FAB-4033-9DB8-6C0592C10572}" srcOrd="1" destOrd="0" presId="urn:microsoft.com/office/officeart/2005/8/layout/hList1"/>
    <dgm:cxn modelId="{6F2C15CA-4DA9-4714-86BF-AA1993B8E494}" type="presParOf" srcId="{7678F66B-7C70-452E-9ABB-749F73872F6D}" destId="{D7278264-8FEA-4FD0-AB01-8B008B94B7AE}" srcOrd="3" destOrd="0" presId="urn:microsoft.com/office/officeart/2005/8/layout/hList1"/>
    <dgm:cxn modelId="{53B0D1B0-CDB8-46DA-AF05-A0A4973DC8B8}" type="presParOf" srcId="{7678F66B-7C70-452E-9ABB-749F73872F6D}" destId="{8E834A3A-1D89-4C98-8CB9-3BE7A7B2891F}" srcOrd="4" destOrd="0" presId="urn:microsoft.com/office/officeart/2005/8/layout/hList1"/>
    <dgm:cxn modelId="{0C70A01D-E0A8-4E7D-ACC4-D839115D89EE}" type="presParOf" srcId="{8E834A3A-1D89-4C98-8CB9-3BE7A7B2891F}" destId="{38372607-2570-471C-9B11-E5945B9668AC}" srcOrd="0" destOrd="0" presId="urn:microsoft.com/office/officeart/2005/8/layout/hList1"/>
    <dgm:cxn modelId="{0127ACCA-017D-41AD-8D49-BA47F717685E}" type="presParOf" srcId="{8E834A3A-1D89-4C98-8CB9-3BE7A7B2891F}" destId="{C2627BE2-1258-40B3-B2C0-0EE75E983D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420C50E-3762-4837-B4FD-B441F77F1B1E}" type="doc">
      <dgm:prSet loTypeId="urn:microsoft.com/office/officeart/2005/8/layout/process2" loCatId="process" qsTypeId="urn:microsoft.com/office/officeart/2005/8/quickstyle/simple1" qsCatId="simple" csTypeId="urn:microsoft.com/office/officeart/2005/8/colors/colorful4" csCatId="colorful" phldr="1"/>
      <dgm:spPr/>
    </dgm:pt>
    <dgm:pt modelId="{294B0167-2276-4A76-82C7-30BAD0DAC419}">
      <dgm:prSet phldrT="[Text]"/>
      <dgm:spPr/>
      <dgm:t>
        <a:bodyPr/>
        <a:lstStyle/>
        <a:p>
          <a:r>
            <a:rPr lang="en-US" dirty="0" smtClean="0"/>
            <a:t>the treatment begins with an individualized prevention of illness </a:t>
          </a:r>
          <a:endParaRPr lang="en-US" dirty="0"/>
        </a:p>
      </dgm:t>
    </dgm:pt>
    <dgm:pt modelId="{6A205333-4678-4D98-BFFF-B76E4D0DC5C7}" type="parTrans" cxnId="{C9EFE60A-15F5-4A2E-A9A3-32174291991B}">
      <dgm:prSet/>
      <dgm:spPr/>
    </dgm:pt>
    <dgm:pt modelId="{082C9802-FF70-4239-904C-FC7A697BAA1A}" type="sibTrans" cxnId="{C9EFE60A-15F5-4A2E-A9A3-32174291991B}">
      <dgm:prSet/>
      <dgm:spPr/>
      <dgm:t>
        <a:bodyPr/>
        <a:lstStyle/>
        <a:p>
          <a:endParaRPr lang="en-US"/>
        </a:p>
      </dgm:t>
    </dgm:pt>
    <dgm:pt modelId="{EE6E5C0A-9577-4498-8EEE-F22FD3E992FF}">
      <dgm:prSet phldrT="[Text]"/>
      <dgm:spPr/>
      <dgm:t>
        <a:bodyPr/>
        <a:lstStyle/>
        <a:p>
          <a:r>
            <a:rPr lang="en-US" dirty="0" smtClean="0"/>
            <a:t>ends with a specialized therapy.</a:t>
          </a:r>
          <a:endParaRPr lang="en-US" dirty="0"/>
        </a:p>
      </dgm:t>
    </dgm:pt>
    <dgm:pt modelId="{BC127CCA-D6EC-4DB3-A73C-14DA055CC98C}" type="parTrans" cxnId="{88836A34-A234-4761-A40C-3B00E934529D}">
      <dgm:prSet/>
      <dgm:spPr/>
    </dgm:pt>
    <dgm:pt modelId="{ACA479B7-469D-4067-A919-893AE7661E7D}" type="sibTrans" cxnId="{88836A34-A234-4761-A40C-3B00E934529D}">
      <dgm:prSet/>
      <dgm:spPr/>
      <dgm:t>
        <a:bodyPr/>
        <a:lstStyle/>
        <a:p>
          <a:endParaRPr lang="en-US"/>
        </a:p>
      </dgm:t>
    </dgm:pt>
    <dgm:pt modelId="{724A8F98-7D36-4A3F-B821-6DB257E1795A}" type="pres">
      <dgm:prSet presAssocID="{D420C50E-3762-4837-B4FD-B441F77F1B1E}" presName="linearFlow" presStyleCnt="0">
        <dgm:presLayoutVars>
          <dgm:resizeHandles val="exact"/>
        </dgm:presLayoutVars>
      </dgm:prSet>
      <dgm:spPr/>
    </dgm:pt>
    <dgm:pt modelId="{002FDFEA-68B8-4AD9-B272-2AE1D2312DB7}" type="pres">
      <dgm:prSet presAssocID="{294B0167-2276-4A76-82C7-30BAD0DAC419}" presName="node" presStyleLbl="node1" presStyleIdx="0" presStyleCnt="2">
        <dgm:presLayoutVars>
          <dgm:bulletEnabled val="1"/>
        </dgm:presLayoutVars>
      </dgm:prSet>
      <dgm:spPr/>
      <dgm:t>
        <a:bodyPr/>
        <a:lstStyle/>
        <a:p>
          <a:endParaRPr lang="en-US"/>
        </a:p>
      </dgm:t>
    </dgm:pt>
    <dgm:pt modelId="{158121C0-B0B9-40B2-BE07-7822F30E5659}" type="pres">
      <dgm:prSet presAssocID="{082C9802-FF70-4239-904C-FC7A697BAA1A}" presName="sibTrans" presStyleLbl="sibTrans2D1" presStyleIdx="0" presStyleCnt="1"/>
      <dgm:spPr/>
      <dgm:t>
        <a:bodyPr/>
        <a:lstStyle/>
        <a:p>
          <a:endParaRPr lang="en-US"/>
        </a:p>
      </dgm:t>
    </dgm:pt>
    <dgm:pt modelId="{18A787DA-C6AF-452F-9A7F-F7DC7756A45F}" type="pres">
      <dgm:prSet presAssocID="{082C9802-FF70-4239-904C-FC7A697BAA1A}" presName="connectorText" presStyleLbl="sibTrans2D1" presStyleIdx="0" presStyleCnt="1"/>
      <dgm:spPr/>
      <dgm:t>
        <a:bodyPr/>
        <a:lstStyle/>
        <a:p>
          <a:endParaRPr lang="en-US"/>
        </a:p>
      </dgm:t>
    </dgm:pt>
    <dgm:pt modelId="{F3902858-4D51-459C-8FFE-3161E4D9508C}" type="pres">
      <dgm:prSet presAssocID="{EE6E5C0A-9577-4498-8EEE-F22FD3E992FF}" presName="node" presStyleLbl="node1" presStyleIdx="1" presStyleCnt="2">
        <dgm:presLayoutVars>
          <dgm:bulletEnabled val="1"/>
        </dgm:presLayoutVars>
      </dgm:prSet>
      <dgm:spPr/>
      <dgm:t>
        <a:bodyPr/>
        <a:lstStyle/>
        <a:p>
          <a:endParaRPr lang="en-US"/>
        </a:p>
      </dgm:t>
    </dgm:pt>
  </dgm:ptLst>
  <dgm:cxnLst>
    <dgm:cxn modelId="{FFD0ADE3-8D71-434D-864B-595047CA34F7}" type="presOf" srcId="{294B0167-2276-4A76-82C7-30BAD0DAC419}" destId="{002FDFEA-68B8-4AD9-B272-2AE1D2312DB7}" srcOrd="0" destOrd="0" presId="urn:microsoft.com/office/officeart/2005/8/layout/process2"/>
    <dgm:cxn modelId="{88836A34-A234-4761-A40C-3B00E934529D}" srcId="{D420C50E-3762-4837-B4FD-B441F77F1B1E}" destId="{EE6E5C0A-9577-4498-8EEE-F22FD3E992FF}" srcOrd="1" destOrd="0" parTransId="{BC127CCA-D6EC-4DB3-A73C-14DA055CC98C}" sibTransId="{ACA479B7-469D-4067-A919-893AE7661E7D}"/>
    <dgm:cxn modelId="{C9EFE60A-15F5-4A2E-A9A3-32174291991B}" srcId="{D420C50E-3762-4837-B4FD-B441F77F1B1E}" destId="{294B0167-2276-4A76-82C7-30BAD0DAC419}" srcOrd="0" destOrd="0" parTransId="{6A205333-4678-4D98-BFFF-B76E4D0DC5C7}" sibTransId="{082C9802-FF70-4239-904C-FC7A697BAA1A}"/>
    <dgm:cxn modelId="{6837A365-848D-49EA-BD8A-FA51FC29CD0A}" type="presOf" srcId="{082C9802-FF70-4239-904C-FC7A697BAA1A}" destId="{158121C0-B0B9-40B2-BE07-7822F30E5659}" srcOrd="0" destOrd="0" presId="urn:microsoft.com/office/officeart/2005/8/layout/process2"/>
    <dgm:cxn modelId="{04E12833-5AC1-4337-8AC5-269857ADECE5}" type="presOf" srcId="{082C9802-FF70-4239-904C-FC7A697BAA1A}" destId="{18A787DA-C6AF-452F-9A7F-F7DC7756A45F}" srcOrd="1" destOrd="0" presId="urn:microsoft.com/office/officeart/2005/8/layout/process2"/>
    <dgm:cxn modelId="{83885CAF-184C-436A-8437-CAD46BFAF257}" type="presOf" srcId="{EE6E5C0A-9577-4498-8EEE-F22FD3E992FF}" destId="{F3902858-4D51-459C-8FFE-3161E4D9508C}" srcOrd="0" destOrd="0" presId="urn:microsoft.com/office/officeart/2005/8/layout/process2"/>
    <dgm:cxn modelId="{F8AD48D1-6ADA-4830-B205-9BBF02E55F3F}" type="presOf" srcId="{D420C50E-3762-4837-B4FD-B441F77F1B1E}" destId="{724A8F98-7D36-4A3F-B821-6DB257E1795A}" srcOrd="0" destOrd="0" presId="urn:microsoft.com/office/officeart/2005/8/layout/process2"/>
    <dgm:cxn modelId="{6C230812-4C18-4E7D-A72F-EBDFAA8C030A}" type="presParOf" srcId="{724A8F98-7D36-4A3F-B821-6DB257E1795A}" destId="{002FDFEA-68B8-4AD9-B272-2AE1D2312DB7}" srcOrd="0" destOrd="0" presId="urn:microsoft.com/office/officeart/2005/8/layout/process2"/>
    <dgm:cxn modelId="{547A8791-4A4C-4790-8170-D63E84923520}" type="presParOf" srcId="{724A8F98-7D36-4A3F-B821-6DB257E1795A}" destId="{158121C0-B0B9-40B2-BE07-7822F30E5659}" srcOrd="1" destOrd="0" presId="urn:microsoft.com/office/officeart/2005/8/layout/process2"/>
    <dgm:cxn modelId="{68B1F3E5-F38B-4F5E-845D-6C7106FBAF16}" type="presParOf" srcId="{158121C0-B0B9-40B2-BE07-7822F30E5659}" destId="{18A787DA-C6AF-452F-9A7F-F7DC7756A45F}" srcOrd="0" destOrd="0" presId="urn:microsoft.com/office/officeart/2005/8/layout/process2"/>
    <dgm:cxn modelId="{0AA0A986-B56B-4FAB-895F-610A25D4DDC8}" type="presParOf" srcId="{724A8F98-7D36-4A3F-B821-6DB257E1795A}" destId="{F3902858-4D51-459C-8FFE-3161E4D9508C}"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DAF510-6FB1-4BB5-A706-A04F29215051}" type="doc">
      <dgm:prSet loTypeId="urn:microsoft.com/office/officeart/2005/8/layout/cycle1" loCatId="cycle" qsTypeId="urn:microsoft.com/office/officeart/2005/8/quickstyle/simple1" qsCatId="simple" csTypeId="urn:microsoft.com/office/officeart/2005/8/colors/colorful1#6" csCatId="colorful" phldr="1"/>
      <dgm:spPr/>
      <dgm:t>
        <a:bodyPr/>
        <a:lstStyle/>
        <a:p>
          <a:endParaRPr lang="en-US"/>
        </a:p>
      </dgm:t>
    </dgm:pt>
    <dgm:pt modelId="{2E3D7AC7-05A8-42D2-947A-90EC7EF39AAC}">
      <dgm:prSet phldrT="[Text]"/>
      <dgm:spPr/>
      <dgm:t>
        <a:bodyPr/>
        <a:lstStyle/>
        <a:p>
          <a:endParaRPr lang="en-US" dirty="0"/>
        </a:p>
      </dgm:t>
    </dgm:pt>
    <dgm:pt modelId="{339BC556-C476-4A91-846F-DF0B454499C7}" type="parTrans" cxnId="{31A29C68-0A9C-4C30-93A2-CB047EA44047}">
      <dgm:prSet/>
      <dgm:spPr/>
      <dgm:t>
        <a:bodyPr/>
        <a:lstStyle/>
        <a:p>
          <a:endParaRPr lang="en-US"/>
        </a:p>
      </dgm:t>
    </dgm:pt>
    <dgm:pt modelId="{DE3F7E38-E8B9-4733-A3A6-D0512BCFB20B}" type="sibTrans" cxnId="{31A29C68-0A9C-4C30-93A2-CB047EA44047}">
      <dgm:prSet/>
      <dgm:spPr/>
      <dgm:t>
        <a:bodyPr/>
        <a:lstStyle/>
        <a:p>
          <a:endParaRPr lang="en-US"/>
        </a:p>
      </dgm:t>
    </dgm:pt>
    <dgm:pt modelId="{78A236E9-F7C1-4A20-AD9D-5CBF4A5364E7}">
      <dgm:prSet phldrT="[Text]"/>
      <dgm:spPr/>
      <dgm:t>
        <a:bodyPr/>
        <a:lstStyle/>
        <a:p>
          <a:r>
            <a:rPr lang="en-US" dirty="0" smtClean="0"/>
            <a:t>Specialists are consulted</a:t>
          </a:r>
          <a:endParaRPr lang="en-US" dirty="0"/>
        </a:p>
      </dgm:t>
    </dgm:pt>
    <dgm:pt modelId="{4C4FF49C-512E-4EE2-BFB6-9C6D6AB00B39}" type="parTrans" cxnId="{65891BFA-27FD-476F-AA08-D12AE8C86B64}">
      <dgm:prSet/>
      <dgm:spPr/>
      <dgm:t>
        <a:bodyPr/>
        <a:lstStyle/>
        <a:p>
          <a:endParaRPr lang="en-US"/>
        </a:p>
      </dgm:t>
    </dgm:pt>
    <dgm:pt modelId="{E52394C5-7C16-4AE4-89C2-7620B8F158C4}" type="sibTrans" cxnId="{65891BFA-27FD-476F-AA08-D12AE8C86B64}">
      <dgm:prSet/>
      <dgm:spPr/>
      <dgm:t>
        <a:bodyPr/>
        <a:lstStyle/>
        <a:p>
          <a:endParaRPr lang="en-US"/>
        </a:p>
      </dgm:t>
    </dgm:pt>
    <dgm:pt modelId="{0B49F872-79C5-40C8-BD27-4F68D2379CC0}">
      <dgm:prSet phldrT="[Text]"/>
      <dgm:spPr/>
      <dgm:t>
        <a:bodyPr/>
        <a:lstStyle/>
        <a:p>
          <a:r>
            <a:rPr lang="en-US" dirty="0" smtClean="0"/>
            <a:t>Biomedical treatment</a:t>
          </a:r>
          <a:endParaRPr lang="en-US" dirty="0"/>
        </a:p>
      </dgm:t>
    </dgm:pt>
    <dgm:pt modelId="{F0BB6E32-C9BA-4577-8A5B-B9656F7F0E92}" type="parTrans" cxnId="{7F8D387B-09B6-4774-8ED8-5DC2B619E47D}">
      <dgm:prSet/>
      <dgm:spPr/>
      <dgm:t>
        <a:bodyPr/>
        <a:lstStyle/>
        <a:p>
          <a:endParaRPr lang="en-US"/>
        </a:p>
      </dgm:t>
    </dgm:pt>
    <dgm:pt modelId="{C1B79EBA-CEFB-4808-AFF4-D18DAEB98F8C}" type="sibTrans" cxnId="{7F8D387B-09B6-4774-8ED8-5DC2B619E47D}">
      <dgm:prSet/>
      <dgm:spPr/>
      <dgm:t>
        <a:bodyPr/>
        <a:lstStyle/>
        <a:p>
          <a:endParaRPr lang="en-US"/>
        </a:p>
      </dgm:t>
    </dgm:pt>
    <dgm:pt modelId="{3A17249F-ED44-4460-951D-4725CFE70AAE}">
      <dgm:prSet phldrT="[Text]"/>
      <dgm:spPr/>
      <dgm:t>
        <a:bodyPr/>
        <a:lstStyle/>
        <a:p>
          <a:r>
            <a:rPr lang="en-US" dirty="0" smtClean="0"/>
            <a:t>When biomedical treatment fails</a:t>
          </a:r>
          <a:endParaRPr lang="en-US" dirty="0"/>
        </a:p>
      </dgm:t>
    </dgm:pt>
    <dgm:pt modelId="{B5088B2F-783C-48B0-8BFF-1117FAC7076F}" type="parTrans" cxnId="{91A6B35D-F131-47BB-97EA-52E806B30E26}">
      <dgm:prSet/>
      <dgm:spPr/>
      <dgm:t>
        <a:bodyPr/>
        <a:lstStyle/>
        <a:p>
          <a:endParaRPr lang="en-US"/>
        </a:p>
      </dgm:t>
    </dgm:pt>
    <dgm:pt modelId="{3CC41429-D70D-405B-A059-AFC9682254F0}" type="sibTrans" cxnId="{91A6B35D-F131-47BB-97EA-52E806B30E26}">
      <dgm:prSet/>
      <dgm:spPr/>
      <dgm:t>
        <a:bodyPr/>
        <a:lstStyle/>
        <a:p>
          <a:endParaRPr lang="en-US"/>
        </a:p>
      </dgm:t>
    </dgm:pt>
    <dgm:pt modelId="{0D49C1E2-FD07-4DFF-8E91-C1CB3E2C08E6}">
      <dgm:prSet phldrT="[Text]"/>
      <dgm:spPr/>
      <dgm:t>
        <a:bodyPr/>
        <a:lstStyle/>
        <a:p>
          <a:r>
            <a:rPr lang="en-US" dirty="0" smtClean="0"/>
            <a:t>Home remedies</a:t>
          </a:r>
          <a:endParaRPr lang="en-US" dirty="0"/>
        </a:p>
      </dgm:t>
    </dgm:pt>
    <dgm:pt modelId="{26260786-F7D3-4393-A43B-3887E7318097}" type="parTrans" cxnId="{53779FFB-EE69-47E9-AE45-D0A920D49AF7}">
      <dgm:prSet/>
      <dgm:spPr/>
      <dgm:t>
        <a:bodyPr/>
        <a:lstStyle/>
        <a:p>
          <a:endParaRPr lang="en-US"/>
        </a:p>
      </dgm:t>
    </dgm:pt>
    <dgm:pt modelId="{E8501F84-AD21-4102-B624-58244780846F}" type="sibTrans" cxnId="{53779FFB-EE69-47E9-AE45-D0A920D49AF7}">
      <dgm:prSet/>
      <dgm:spPr/>
      <dgm:t>
        <a:bodyPr/>
        <a:lstStyle/>
        <a:p>
          <a:endParaRPr lang="en-US"/>
        </a:p>
      </dgm:t>
    </dgm:pt>
    <dgm:pt modelId="{EBCA9F42-4161-4379-8BE2-6DAC190BD900}" type="pres">
      <dgm:prSet presAssocID="{57DAF510-6FB1-4BB5-A706-A04F29215051}" presName="cycle" presStyleCnt="0">
        <dgm:presLayoutVars>
          <dgm:dir/>
          <dgm:resizeHandles val="exact"/>
        </dgm:presLayoutVars>
      </dgm:prSet>
      <dgm:spPr/>
      <dgm:t>
        <a:bodyPr/>
        <a:lstStyle/>
        <a:p>
          <a:endParaRPr lang="en-US"/>
        </a:p>
      </dgm:t>
    </dgm:pt>
    <dgm:pt modelId="{47526646-286F-4F30-8EFE-CF01E0E604B9}" type="pres">
      <dgm:prSet presAssocID="{2E3D7AC7-05A8-42D2-947A-90EC7EF39AAC}" presName="dummy" presStyleCnt="0"/>
      <dgm:spPr/>
    </dgm:pt>
    <dgm:pt modelId="{F0C9CA45-BE75-4185-BC0C-067E194A26EA}" type="pres">
      <dgm:prSet presAssocID="{2E3D7AC7-05A8-42D2-947A-90EC7EF39AAC}" presName="node" presStyleLbl="revTx" presStyleIdx="0" presStyleCnt="5">
        <dgm:presLayoutVars>
          <dgm:bulletEnabled val="1"/>
        </dgm:presLayoutVars>
      </dgm:prSet>
      <dgm:spPr/>
      <dgm:t>
        <a:bodyPr/>
        <a:lstStyle/>
        <a:p>
          <a:endParaRPr lang="en-US"/>
        </a:p>
      </dgm:t>
    </dgm:pt>
    <dgm:pt modelId="{9A00F9BA-46AA-4F4B-9D9D-EC93AF67C7E5}" type="pres">
      <dgm:prSet presAssocID="{DE3F7E38-E8B9-4733-A3A6-D0512BCFB20B}" presName="sibTrans" presStyleLbl="node1" presStyleIdx="0" presStyleCnt="5"/>
      <dgm:spPr/>
      <dgm:t>
        <a:bodyPr/>
        <a:lstStyle/>
        <a:p>
          <a:endParaRPr lang="en-US"/>
        </a:p>
      </dgm:t>
    </dgm:pt>
    <dgm:pt modelId="{91395C2E-16FB-4735-AA80-2949034820CC}" type="pres">
      <dgm:prSet presAssocID="{78A236E9-F7C1-4A20-AD9D-5CBF4A5364E7}" presName="dummy" presStyleCnt="0"/>
      <dgm:spPr/>
    </dgm:pt>
    <dgm:pt modelId="{59C6B620-6AEF-4EB0-A4E2-2AE3DFA88B17}" type="pres">
      <dgm:prSet presAssocID="{78A236E9-F7C1-4A20-AD9D-5CBF4A5364E7}" presName="node" presStyleLbl="revTx" presStyleIdx="1" presStyleCnt="5">
        <dgm:presLayoutVars>
          <dgm:bulletEnabled val="1"/>
        </dgm:presLayoutVars>
      </dgm:prSet>
      <dgm:spPr/>
      <dgm:t>
        <a:bodyPr/>
        <a:lstStyle/>
        <a:p>
          <a:endParaRPr lang="en-US"/>
        </a:p>
      </dgm:t>
    </dgm:pt>
    <dgm:pt modelId="{771F7AD7-02F8-45B8-8028-C20FCECF406F}" type="pres">
      <dgm:prSet presAssocID="{E52394C5-7C16-4AE4-89C2-7620B8F158C4}" presName="sibTrans" presStyleLbl="node1" presStyleIdx="1" presStyleCnt="5"/>
      <dgm:spPr/>
      <dgm:t>
        <a:bodyPr/>
        <a:lstStyle/>
        <a:p>
          <a:endParaRPr lang="en-US"/>
        </a:p>
      </dgm:t>
    </dgm:pt>
    <dgm:pt modelId="{05D35573-E095-4409-B370-EDF4E6361C1C}" type="pres">
      <dgm:prSet presAssocID="{0B49F872-79C5-40C8-BD27-4F68D2379CC0}" presName="dummy" presStyleCnt="0"/>
      <dgm:spPr/>
    </dgm:pt>
    <dgm:pt modelId="{EE3EA757-38E6-4880-93BE-9546DB5DE0BC}" type="pres">
      <dgm:prSet presAssocID="{0B49F872-79C5-40C8-BD27-4F68D2379CC0}" presName="node" presStyleLbl="revTx" presStyleIdx="2" presStyleCnt="5">
        <dgm:presLayoutVars>
          <dgm:bulletEnabled val="1"/>
        </dgm:presLayoutVars>
      </dgm:prSet>
      <dgm:spPr/>
      <dgm:t>
        <a:bodyPr/>
        <a:lstStyle/>
        <a:p>
          <a:endParaRPr lang="en-US"/>
        </a:p>
      </dgm:t>
    </dgm:pt>
    <dgm:pt modelId="{89550341-5415-4F93-9887-6ECD3397F5D7}" type="pres">
      <dgm:prSet presAssocID="{C1B79EBA-CEFB-4808-AFF4-D18DAEB98F8C}" presName="sibTrans" presStyleLbl="node1" presStyleIdx="2" presStyleCnt="5"/>
      <dgm:spPr/>
      <dgm:t>
        <a:bodyPr/>
        <a:lstStyle/>
        <a:p>
          <a:endParaRPr lang="en-US"/>
        </a:p>
      </dgm:t>
    </dgm:pt>
    <dgm:pt modelId="{73A702AE-015E-4E69-A31A-70D09C44CE7B}" type="pres">
      <dgm:prSet presAssocID="{3A17249F-ED44-4460-951D-4725CFE70AAE}" presName="dummy" presStyleCnt="0"/>
      <dgm:spPr/>
    </dgm:pt>
    <dgm:pt modelId="{93BA4501-C03D-469B-AC23-47559585D252}" type="pres">
      <dgm:prSet presAssocID="{3A17249F-ED44-4460-951D-4725CFE70AAE}" presName="node" presStyleLbl="revTx" presStyleIdx="3" presStyleCnt="5">
        <dgm:presLayoutVars>
          <dgm:bulletEnabled val="1"/>
        </dgm:presLayoutVars>
      </dgm:prSet>
      <dgm:spPr/>
      <dgm:t>
        <a:bodyPr/>
        <a:lstStyle/>
        <a:p>
          <a:endParaRPr lang="en-US"/>
        </a:p>
      </dgm:t>
    </dgm:pt>
    <dgm:pt modelId="{CC8BC579-1AA3-4CE7-88F2-3C8D0B19CE0B}" type="pres">
      <dgm:prSet presAssocID="{3CC41429-D70D-405B-A059-AFC9682254F0}" presName="sibTrans" presStyleLbl="node1" presStyleIdx="3" presStyleCnt="5" custLinFactNeighborX="125" custLinFactNeighborY="-5986"/>
      <dgm:spPr/>
      <dgm:t>
        <a:bodyPr/>
        <a:lstStyle/>
        <a:p>
          <a:endParaRPr lang="en-US"/>
        </a:p>
      </dgm:t>
    </dgm:pt>
    <dgm:pt modelId="{C74EC029-D83C-45F7-8481-1E1FFF8B812C}" type="pres">
      <dgm:prSet presAssocID="{0D49C1E2-FD07-4DFF-8E91-C1CB3E2C08E6}" presName="dummy" presStyleCnt="0"/>
      <dgm:spPr/>
    </dgm:pt>
    <dgm:pt modelId="{43540BB7-AC92-4D8A-A2EB-90925225F621}" type="pres">
      <dgm:prSet presAssocID="{0D49C1E2-FD07-4DFF-8E91-C1CB3E2C08E6}" presName="node" presStyleLbl="revTx" presStyleIdx="4" presStyleCnt="5">
        <dgm:presLayoutVars>
          <dgm:bulletEnabled val="1"/>
        </dgm:presLayoutVars>
      </dgm:prSet>
      <dgm:spPr/>
      <dgm:t>
        <a:bodyPr/>
        <a:lstStyle/>
        <a:p>
          <a:endParaRPr lang="en-US"/>
        </a:p>
      </dgm:t>
    </dgm:pt>
    <dgm:pt modelId="{EA2115E9-97E2-43C4-9194-75F53FF0FCD8}" type="pres">
      <dgm:prSet presAssocID="{E8501F84-AD21-4102-B624-58244780846F}" presName="sibTrans" presStyleLbl="node1" presStyleIdx="4" presStyleCnt="5"/>
      <dgm:spPr/>
      <dgm:t>
        <a:bodyPr/>
        <a:lstStyle/>
        <a:p>
          <a:endParaRPr lang="en-US"/>
        </a:p>
      </dgm:t>
    </dgm:pt>
  </dgm:ptLst>
  <dgm:cxnLst>
    <dgm:cxn modelId="{AB0FFD08-E72E-4F9F-BA46-F493D996CC33}" type="presOf" srcId="{E8501F84-AD21-4102-B624-58244780846F}" destId="{EA2115E9-97E2-43C4-9194-75F53FF0FCD8}" srcOrd="0" destOrd="0" presId="urn:microsoft.com/office/officeart/2005/8/layout/cycle1"/>
    <dgm:cxn modelId="{31A29C68-0A9C-4C30-93A2-CB047EA44047}" srcId="{57DAF510-6FB1-4BB5-A706-A04F29215051}" destId="{2E3D7AC7-05A8-42D2-947A-90EC7EF39AAC}" srcOrd="0" destOrd="0" parTransId="{339BC556-C476-4A91-846F-DF0B454499C7}" sibTransId="{DE3F7E38-E8B9-4733-A3A6-D0512BCFB20B}"/>
    <dgm:cxn modelId="{B3213CD5-3FE9-4EC5-962C-0C0465B5A2C6}" type="presOf" srcId="{3CC41429-D70D-405B-A059-AFC9682254F0}" destId="{CC8BC579-1AA3-4CE7-88F2-3C8D0B19CE0B}" srcOrd="0" destOrd="0" presId="urn:microsoft.com/office/officeart/2005/8/layout/cycle1"/>
    <dgm:cxn modelId="{31502ADB-4366-49D0-8A40-5CF798C4F74B}" type="presOf" srcId="{DE3F7E38-E8B9-4733-A3A6-D0512BCFB20B}" destId="{9A00F9BA-46AA-4F4B-9D9D-EC93AF67C7E5}" srcOrd="0" destOrd="0" presId="urn:microsoft.com/office/officeart/2005/8/layout/cycle1"/>
    <dgm:cxn modelId="{65891BFA-27FD-476F-AA08-D12AE8C86B64}" srcId="{57DAF510-6FB1-4BB5-A706-A04F29215051}" destId="{78A236E9-F7C1-4A20-AD9D-5CBF4A5364E7}" srcOrd="1" destOrd="0" parTransId="{4C4FF49C-512E-4EE2-BFB6-9C6D6AB00B39}" sibTransId="{E52394C5-7C16-4AE4-89C2-7620B8F158C4}"/>
    <dgm:cxn modelId="{49578785-6211-4D73-8A4D-775C126DF2AF}" type="presOf" srcId="{3A17249F-ED44-4460-951D-4725CFE70AAE}" destId="{93BA4501-C03D-469B-AC23-47559585D252}" srcOrd="0" destOrd="0" presId="urn:microsoft.com/office/officeart/2005/8/layout/cycle1"/>
    <dgm:cxn modelId="{7F8D387B-09B6-4774-8ED8-5DC2B619E47D}" srcId="{57DAF510-6FB1-4BB5-A706-A04F29215051}" destId="{0B49F872-79C5-40C8-BD27-4F68D2379CC0}" srcOrd="2" destOrd="0" parTransId="{F0BB6E32-C9BA-4577-8A5B-B9656F7F0E92}" sibTransId="{C1B79EBA-CEFB-4808-AFF4-D18DAEB98F8C}"/>
    <dgm:cxn modelId="{60BA69C1-B0B3-4F83-A3A1-72DDE9DFA309}" type="presOf" srcId="{C1B79EBA-CEFB-4808-AFF4-D18DAEB98F8C}" destId="{89550341-5415-4F93-9887-6ECD3397F5D7}" srcOrd="0" destOrd="0" presId="urn:microsoft.com/office/officeart/2005/8/layout/cycle1"/>
    <dgm:cxn modelId="{91A6B35D-F131-47BB-97EA-52E806B30E26}" srcId="{57DAF510-6FB1-4BB5-A706-A04F29215051}" destId="{3A17249F-ED44-4460-951D-4725CFE70AAE}" srcOrd="3" destOrd="0" parTransId="{B5088B2F-783C-48B0-8BFF-1117FAC7076F}" sibTransId="{3CC41429-D70D-405B-A059-AFC9682254F0}"/>
    <dgm:cxn modelId="{DEDF1532-1BEA-4E11-8A15-C0F24511444A}" type="presOf" srcId="{2E3D7AC7-05A8-42D2-947A-90EC7EF39AAC}" destId="{F0C9CA45-BE75-4185-BC0C-067E194A26EA}" srcOrd="0" destOrd="0" presId="urn:microsoft.com/office/officeart/2005/8/layout/cycle1"/>
    <dgm:cxn modelId="{4040BAC7-005C-4A66-ABE2-1B98781D9EE4}" type="presOf" srcId="{57DAF510-6FB1-4BB5-A706-A04F29215051}" destId="{EBCA9F42-4161-4379-8BE2-6DAC190BD900}" srcOrd="0" destOrd="0" presId="urn:microsoft.com/office/officeart/2005/8/layout/cycle1"/>
    <dgm:cxn modelId="{D1CF388C-BA01-44F4-BBE8-049BD4507480}" type="presOf" srcId="{0D49C1E2-FD07-4DFF-8E91-C1CB3E2C08E6}" destId="{43540BB7-AC92-4D8A-A2EB-90925225F621}" srcOrd="0" destOrd="0" presId="urn:microsoft.com/office/officeart/2005/8/layout/cycle1"/>
    <dgm:cxn modelId="{B1F8A190-CF5B-4DE0-8F2F-5086B3F7727C}" type="presOf" srcId="{78A236E9-F7C1-4A20-AD9D-5CBF4A5364E7}" destId="{59C6B620-6AEF-4EB0-A4E2-2AE3DFA88B17}" srcOrd="0" destOrd="0" presId="urn:microsoft.com/office/officeart/2005/8/layout/cycle1"/>
    <dgm:cxn modelId="{986364E5-332B-41B3-9D06-12DC71A0CD71}" type="presOf" srcId="{0B49F872-79C5-40C8-BD27-4F68D2379CC0}" destId="{EE3EA757-38E6-4880-93BE-9546DB5DE0BC}" srcOrd="0" destOrd="0" presId="urn:microsoft.com/office/officeart/2005/8/layout/cycle1"/>
    <dgm:cxn modelId="{C7BCD2B8-51C8-441F-BC68-236FF6545AD7}" type="presOf" srcId="{E52394C5-7C16-4AE4-89C2-7620B8F158C4}" destId="{771F7AD7-02F8-45B8-8028-C20FCECF406F}" srcOrd="0" destOrd="0" presId="urn:microsoft.com/office/officeart/2005/8/layout/cycle1"/>
    <dgm:cxn modelId="{53779FFB-EE69-47E9-AE45-D0A920D49AF7}" srcId="{57DAF510-6FB1-4BB5-A706-A04F29215051}" destId="{0D49C1E2-FD07-4DFF-8E91-C1CB3E2C08E6}" srcOrd="4" destOrd="0" parTransId="{26260786-F7D3-4393-A43B-3887E7318097}" sibTransId="{E8501F84-AD21-4102-B624-58244780846F}"/>
    <dgm:cxn modelId="{33DC2C41-F7D2-407A-B4CC-11B66C282480}" type="presParOf" srcId="{EBCA9F42-4161-4379-8BE2-6DAC190BD900}" destId="{47526646-286F-4F30-8EFE-CF01E0E604B9}" srcOrd="0" destOrd="0" presId="urn:microsoft.com/office/officeart/2005/8/layout/cycle1"/>
    <dgm:cxn modelId="{512EB776-0FA1-4E7D-B70B-37B63B3B91F0}" type="presParOf" srcId="{EBCA9F42-4161-4379-8BE2-6DAC190BD900}" destId="{F0C9CA45-BE75-4185-BC0C-067E194A26EA}" srcOrd="1" destOrd="0" presId="urn:microsoft.com/office/officeart/2005/8/layout/cycle1"/>
    <dgm:cxn modelId="{F6FB7AA4-3189-4228-8B68-3343AD25C034}" type="presParOf" srcId="{EBCA9F42-4161-4379-8BE2-6DAC190BD900}" destId="{9A00F9BA-46AA-4F4B-9D9D-EC93AF67C7E5}" srcOrd="2" destOrd="0" presId="urn:microsoft.com/office/officeart/2005/8/layout/cycle1"/>
    <dgm:cxn modelId="{6BA51080-BCE5-4110-A197-B57CF3842A20}" type="presParOf" srcId="{EBCA9F42-4161-4379-8BE2-6DAC190BD900}" destId="{91395C2E-16FB-4735-AA80-2949034820CC}" srcOrd="3" destOrd="0" presId="urn:microsoft.com/office/officeart/2005/8/layout/cycle1"/>
    <dgm:cxn modelId="{FE581D40-9D6B-4135-BDF8-8CB5461EA183}" type="presParOf" srcId="{EBCA9F42-4161-4379-8BE2-6DAC190BD900}" destId="{59C6B620-6AEF-4EB0-A4E2-2AE3DFA88B17}" srcOrd="4" destOrd="0" presId="urn:microsoft.com/office/officeart/2005/8/layout/cycle1"/>
    <dgm:cxn modelId="{D86AF3B5-DC3B-4F0D-BA44-DF249B74CEE9}" type="presParOf" srcId="{EBCA9F42-4161-4379-8BE2-6DAC190BD900}" destId="{771F7AD7-02F8-45B8-8028-C20FCECF406F}" srcOrd="5" destOrd="0" presId="urn:microsoft.com/office/officeart/2005/8/layout/cycle1"/>
    <dgm:cxn modelId="{CFAC269E-E025-4F0C-ABA9-86389281FC85}" type="presParOf" srcId="{EBCA9F42-4161-4379-8BE2-6DAC190BD900}" destId="{05D35573-E095-4409-B370-EDF4E6361C1C}" srcOrd="6" destOrd="0" presId="urn:microsoft.com/office/officeart/2005/8/layout/cycle1"/>
    <dgm:cxn modelId="{CDFC2277-976B-40F8-A660-EA0B83DB56EE}" type="presParOf" srcId="{EBCA9F42-4161-4379-8BE2-6DAC190BD900}" destId="{EE3EA757-38E6-4880-93BE-9546DB5DE0BC}" srcOrd="7" destOrd="0" presId="urn:microsoft.com/office/officeart/2005/8/layout/cycle1"/>
    <dgm:cxn modelId="{50E2E63D-F5D9-4269-8887-D664CB07CFC0}" type="presParOf" srcId="{EBCA9F42-4161-4379-8BE2-6DAC190BD900}" destId="{89550341-5415-4F93-9887-6ECD3397F5D7}" srcOrd="8" destOrd="0" presId="urn:microsoft.com/office/officeart/2005/8/layout/cycle1"/>
    <dgm:cxn modelId="{DCD71EAA-A4B9-4B16-A459-85984B9DD416}" type="presParOf" srcId="{EBCA9F42-4161-4379-8BE2-6DAC190BD900}" destId="{73A702AE-015E-4E69-A31A-70D09C44CE7B}" srcOrd="9" destOrd="0" presId="urn:microsoft.com/office/officeart/2005/8/layout/cycle1"/>
    <dgm:cxn modelId="{7C2CC532-52D7-4668-AFA6-922364A41E0C}" type="presParOf" srcId="{EBCA9F42-4161-4379-8BE2-6DAC190BD900}" destId="{93BA4501-C03D-469B-AC23-47559585D252}" srcOrd="10" destOrd="0" presId="urn:microsoft.com/office/officeart/2005/8/layout/cycle1"/>
    <dgm:cxn modelId="{0AE1E3E6-BBD1-479E-A22E-1CC85A138C9C}" type="presParOf" srcId="{EBCA9F42-4161-4379-8BE2-6DAC190BD900}" destId="{CC8BC579-1AA3-4CE7-88F2-3C8D0B19CE0B}" srcOrd="11" destOrd="0" presId="urn:microsoft.com/office/officeart/2005/8/layout/cycle1"/>
    <dgm:cxn modelId="{46A9FACA-D8CF-4022-90BA-3822786951B9}" type="presParOf" srcId="{EBCA9F42-4161-4379-8BE2-6DAC190BD900}" destId="{C74EC029-D83C-45F7-8481-1E1FFF8B812C}" srcOrd="12" destOrd="0" presId="urn:microsoft.com/office/officeart/2005/8/layout/cycle1"/>
    <dgm:cxn modelId="{D4A5B14D-18CA-4F16-B469-DF7664A79ADE}" type="presParOf" srcId="{EBCA9F42-4161-4379-8BE2-6DAC190BD900}" destId="{43540BB7-AC92-4D8A-A2EB-90925225F621}" srcOrd="13" destOrd="0" presId="urn:microsoft.com/office/officeart/2005/8/layout/cycle1"/>
    <dgm:cxn modelId="{6F25DF0A-C0B8-4090-B16D-DBCF091ECC83}" type="presParOf" srcId="{EBCA9F42-4161-4379-8BE2-6DAC190BD900}" destId="{EA2115E9-97E2-43C4-9194-75F53FF0FCD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898E91-D3AB-49D3-937A-74F4B29D06C2}" type="doc">
      <dgm:prSet loTypeId="urn:microsoft.com/office/officeart/2005/8/layout/lProcess2" loCatId="list" qsTypeId="urn:microsoft.com/office/officeart/2005/8/quickstyle/simple1" qsCatId="simple" csTypeId="urn:microsoft.com/office/officeart/2005/8/colors/colorful1#7" csCatId="colorful" phldr="1"/>
      <dgm:spPr/>
      <dgm:t>
        <a:bodyPr/>
        <a:lstStyle/>
        <a:p>
          <a:endParaRPr lang="en-US"/>
        </a:p>
      </dgm:t>
    </dgm:pt>
    <dgm:pt modelId="{FF344644-929C-468A-8273-563287F21E83}">
      <dgm:prSet phldrT="[Text]"/>
      <dgm:spPr/>
      <dgm:t>
        <a:bodyPr/>
        <a:lstStyle/>
        <a:p>
          <a:r>
            <a:rPr lang="en-US" dirty="0" smtClean="0"/>
            <a:t>Among Hindus</a:t>
          </a:r>
          <a:endParaRPr lang="en-US" dirty="0"/>
        </a:p>
      </dgm:t>
    </dgm:pt>
    <dgm:pt modelId="{76E3D6B0-FFD3-48EC-8150-C7AAD8DA4390}" type="parTrans" cxnId="{92B482B5-D8C2-404D-90E6-7DC19CB91796}">
      <dgm:prSet/>
      <dgm:spPr/>
      <dgm:t>
        <a:bodyPr/>
        <a:lstStyle/>
        <a:p>
          <a:endParaRPr lang="en-US"/>
        </a:p>
      </dgm:t>
    </dgm:pt>
    <dgm:pt modelId="{2F2FF39F-9C06-4168-B82C-A1BBF8969D9C}" type="sibTrans" cxnId="{92B482B5-D8C2-404D-90E6-7DC19CB91796}">
      <dgm:prSet/>
      <dgm:spPr/>
      <dgm:t>
        <a:bodyPr/>
        <a:lstStyle/>
        <a:p>
          <a:endParaRPr lang="en-US"/>
        </a:p>
      </dgm:t>
    </dgm:pt>
    <dgm:pt modelId="{505CE32A-B089-4F0D-83AC-E21BC2C4CB1F}">
      <dgm:prSet phldrT="[Text]"/>
      <dgm:spPr/>
      <dgm:t>
        <a:bodyPr/>
        <a:lstStyle/>
        <a:p>
          <a:r>
            <a:rPr lang="en-US" dirty="0" smtClean="0"/>
            <a:t>9 days of mourning</a:t>
          </a:r>
          <a:endParaRPr lang="en-US" dirty="0"/>
        </a:p>
      </dgm:t>
    </dgm:pt>
    <dgm:pt modelId="{0760D6FD-611A-4BE5-8058-DD966ED5D35E}" type="parTrans" cxnId="{66D04000-38AA-4383-B572-B284C3CCB351}">
      <dgm:prSet/>
      <dgm:spPr/>
      <dgm:t>
        <a:bodyPr/>
        <a:lstStyle/>
        <a:p>
          <a:endParaRPr lang="en-US"/>
        </a:p>
      </dgm:t>
    </dgm:pt>
    <dgm:pt modelId="{F3FC0983-F116-4BD5-8161-92DE9DDDF52D}" type="sibTrans" cxnId="{66D04000-38AA-4383-B572-B284C3CCB351}">
      <dgm:prSet/>
      <dgm:spPr/>
      <dgm:t>
        <a:bodyPr/>
        <a:lstStyle/>
        <a:p>
          <a:endParaRPr lang="en-US"/>
        </a:p>
      </dgm:t>
    </dgm:pt>
    <dgm:pt modelId="{4D66FF01-93E3-4322-B3DB-0C4356B4D657}">
      <dgm:prSet phldrT="[Text]"/>
      <dgm:spPr/>
      <dgm:t>
        <a:bodyPr/>
        <a:lstStyle/>
        <a:p>
          <a:r>
            <a:rPr lang="en-US" dirty="0" smtClean="0"/>
            <a:t>9 days of fasting and festivity before diwali</a:t>
          </a:r>
          <a:endParaRPr lang="en-US" dirty="0"/>
        </a:p>
      </dgm:t>
    </dgm:pt>
    <dgm:pt modelId="{4AB62AD3-E4CD-4693-BFD8-62A600A1ADD9}" type="parTrans" cxnId="{1764B949-D446-4184-9687-5873BD1E6186}">
      <dgm:prSet/>
      <dgm:spPr/>
      <dgm:t>
        <a:bodyPr/>
        <a:lstStyle/>
        <a:p>
          <a:endParaRPr lang="en-US"/>
        </a:p>
      </dgm:t>
    </dgm:pt>
    <dgm:pt modelId="{62140465-F654-4E16-9C4D-6DCA831DCAAA}" type="sibTrans" cxnId="{1764B949-D446-4184-9687-5873BD1E6186}">
      <dgm:prSet/>
      <dgm:spPr/>
      <dgm:t>
        <a:bodyPr/>
        <a:lstStyle/>
        <a:p>
          <a:endParaRPr lang="en-US"/>
        </a:p>
      </dgm:t>
    </dgm:pt>
    <dgm:pt modelId="{6962F015-3BC8-44AA-868E-871CE9670E16}">
      <dgm:prSet phldrT="[Text]"/>
      <dgm:spPr/>
      <dgm:t>
        <a:bodyPr/>
        <a:lstStyle/>
        <a:p>
          <a:r>
            <a:rPr lang="en-US" dirty="0" smtClean="0"/>
            <a:t>Among Amerindians</a:t>
          </a:r>
          <a:endParaRPr lang="en-US" dirty="0"/>
        </a:p>
      </dgm:t>
    </dgm:pt>
    <dgm:pt modelId="{47C0DB19-036F-47D3-AA89-9EE2578AA0ED}" type="parTrans" cxnId="{63D908B0-8750-4E15-88A1-FA79C3545D20}">
      <dgm:prSet/>
      <dgm:spPr/>
      <dgm:t>
        <a:bodyPr/>
        <a:lstStyle/>
        <a:p>
          <a:endParaRPr lang="en-US"/>
        </a:p>
      </dgm:t>
    </dgm:pt>
    <dgm:pt modelId="{4C279985-53C3-4552-836B-AD3F3737ED72}" type="sibTrans" cxnId="{63D908B0-8750-4E15-88A1-FA79C3545D20}">
      <dgm:prSet/>
      <dgm:spPr/>
      <dgm:t>
        <a:bodyPr/>
        <a:lstStyle/>
        <a:p>
          <a:endParaRPr lang="en-US"/>
        </a:p>
      </dgm:t>
    </dgm:pt>
    <dgm:pt modelId="{97C8AB57-F05A-4831-9EF7-AD171A49184A}">
      <dgm:prSet phldrT="[Text]"/>
      <dgm:spPr/>
      <dgm:t>
        <a:bodyPr/>
        <a:lstStyle/>
        <a:p>
          <a:r>
            <a:rPr lang="en-US" dirty="0" smtClean="0"/>
            <a:t>nine-night wake before the burial of the dead</a:t>
          </a:r>
          <a:endParaRPr lang="en-US" dirty="0"/>
        </a:p>
      </dgm:t>
    </dgm:pt>
    <dgm:pt modelId="{62D2D912-357F-4006-91CB-45FC850CB3C9}" type="parTrans" cxnId="{ACA258D8-CB15-449B-9B91-CAEE1C151D83}">
      <dgm:prSet/>
      <dgm:spPr/>
      <dgm:t>
        <a:bodyPr/>
        <a:lstStyle/>
        <a:p>
          <a:endParaRPr lang="en-US"/>
        </a:p>
      </dgm:t>
    </dgm:pt>
    <dgm:pt modelId="{234491B5-6F2D-4EC9-9BCE-338024181A42}" type="sibTrans" cxnId="{ACA258D8-CB15-449B-9B91-CAEE1C151D83}">
      <dgm:prSet/>
      <dgm:spPr/>
      <dgm:t>
        <a:bodyPr/>
        <a:lstStyle/>
        <a:p>
          <a:endParaRPr lang="en-US"/>
        </a:p>
      </dgm:t>
    </dgm:pt>
    <dgm:pt modelId="{584B9F84-9A9B-4E53-ABE3-C3EA87DACFC3}">
      <dgm:prSet phldrT="[Text]"/>
      <dgm:spPr/>
      <dgm:t>
        <a:bodyPr/>
        <a:lstStyle/>
        <a:p>
          <a:r>
            <a:rPr lang="en-US" dirty="0" smtClean="0"/>
            <a:t>Among Roman Catholics</a:t>
          </a:r>
          <a:endParaRPr lang="en-US" dirty="0"/>
        </a:p>
      </dgm:t>
    </dgm:pt>
    <dgm:pt modelId="{E7D1AE8B-8B93-4ADD-8005-2A516C52BAE0}" type="parTrans" cxnId="{33BD7E6F-BBF7-46D0-8723-428E1608287F}">
      <dgm:prSet/>
      <dgm:spPr/>
      <dgm:t>
        <a:bodyPr/>
        <a:lstStyle/>
        <a:p>
          <a:endParaRPr lang="en-US"/>
        </a:p>
      </dgm:t>
    </dgm:pt>
    <dgm:pt modelId="{C2C79215-DD56-4DAC-BB33-E999927FF77E}" type="sibTrans" cxnId="{33BD7E6F-BBF7-46D0-8723-428E1608287F}">
      <dgm:prSet/>
      <dgm:spPr/>
      <dgm:t>
        <a:bodyPr/>
        <a:lstStyle/>
        <a:p>
          <a:endParaRPr lang="en-US"/>
        </a:p>
      </dgm:t>
    </dgm:pt>
    <dgm:pt modelId="{52665701-3E19-440C-A480-8345BFD2C671}">
      <dgm:prSet phldrT="[Text]"/>
      <dgm:spPr/>
      <dgm:t>
        <a:bodyPr/>
        <a:lstStyle/>
        <a:p>
          <a:r>
            <a:rPr lang="en-US" dirty="0" smtClean="0"/>
            <a:t>novenas or nine days/nights of prayer</a:t>
          </a:r>
          <a:endParaRPr lang="en-US" dirty="0"/>
        </a:p>
      </dgm:t>
    </dgm:pt>
    <dgm:pt modelId="{417CCD07-E1E8-4364-A1D7-5A98DB23C8B9}" type="parTrans" cxnId="{D8AE6868-6A10-45AA-A7F8-91AF0F20C98E}">
      <dgm:prSet/>
      <dgm:spPr/>
      <dgm:t>
        <a:bodyPr/>
        <a:lstStyle/>
        <a:p>
          <a:endParaRPr lang="en-US"/>
        </a:p>
      </dgm:t>
    </dgm:pt>
    <dgm:pt modelId="{E624831F-B807-409F-A548-623339463255}" type="sibTrans" cxnId="{D8AE6868-6A10-45AA-A7F8-91AF0F20C98E}">
      <dgm:prSet/>
      <dgm:spPr/>
      <dgm:t>
        <a:bodyPr/>
        <a:lstStyle/>
        <a:p>
          <a:endParaRPr lang="en-US"/>
        </a:p>
      </dgm:t>
    </dgm:pt>
    <dgm:pt modelId="{2CA88F4B-C307-495C-8C08-41B619E83A7D}" type="pres">
      <dgm:prSet presAssocID="{6E898E91-D3AB-49D3-937A-74F4B29D06C2}" presName="theList" presStyleCnt="0">
        <dgm:presLayoutVars>
          <dgm:dir/>
          <dgm:animLvl val="lvl"/>
          <dgm:resizeHandles val="exact"/>
        </dgm:presLayoutVars>
      </dgm:prSet>
      <dgm:spPr/>
      <dgm:t>
        <a:bodyPr/>
        <a:lstStyle/>
        <a:p>
          <a:endParaRPr lang="en-US"/>
        </a:p>
      </dgm:t>
    </dgm:pt>
    <dgm:pt modelId="{F4F8BA3D-23AB-4930-B920-DA50F17D663C}" type="pres">
      <dgm:prSet presAssocID="{FF344644-929C-468A-8273-563287F21E83}" presName="compNode" presStyleCnt="0"/>
      <dgm:spPr/>
    </dgm:pt>
    <dgm:pt modelId="{039DB69B-AEFE-4DE7-A7D0-3BC52B94F66B}" type="pres">
      <dgm:prSet presAssocID="{FF344644-929C-468A-8273-563287F21E83}" presName="aNode" presStyleLbl="bgShp" presStyleIdx="0" presStyleCnt="3"/>
      <dgm:spPr/>
      <dgm:t>
        <a:bodyPr/>
        <a:lstStyle/>
        <a:p>
          <a:endParaRPr lang="en-US"/>
        </a:p>
      </dgm:t>
    </dgm:pt>
    <dgm:pt modelId="{2DEE7B64-CD1A-4ACA-8858-CBB277C7BB2A}" type="pres">
      <dgm:prSet presAssocID="{FF344644-929C-468A-8273-563287F21E83}" presName="textNode" presStyleLbl="bgShp" presStyleIdx="0" presStyleCnt="3"/>
      <dgm:spPr/>
      <dgm:t>
        <a:bodyPr/>
        <a:lstStyle/>
        <a:p>
          <a:endParaRPr lang="en-US"/>
        </a:p>
      </dgm:t>
    </dgm:pt>
    <dgm:pt modelId="{FC65CE33-5927-4B65-9FF5-18E8F1F4F28F}" type="pres">
      <dgm:prSet presAssocID="{FF344644-929C-468A-8273-563287F21E83}" presName="compChildNode" presStyleCnt="0"/>
      <dgm:spPr/>
    </dgm:pt>
    <dgm:pt modelId="{397F43E8-39A5-444E-A4CA-40A1AA3F4726}" type="pres">
      <dgm:prSet presAssocID="{FF344644-929C-468A-8273-563287F21E83}" presName="theInnerList" presStyleCnt="0"/>
      <dgm:spPr/>
    </dgm:pt>
    <dgm:pt modelId="{916316B5-C587-4DC9-9914-49CFCE779EA6}" type="pres">
      <dgm:prSet presAssocID="{505CE32A-B089-4F0D-83AC-E21BC2C4CB1F}" presName="childNode" presStyleLbl="node1" presStyleIdx="0" presStyleCnt="4">
        <dgm:presLayoutVars>
          <dgm:bulletEnabled val="1"/>
        </dgm:presLayoutVars>
      </dgm:prSet>
      <dgm:spPr/>
      <dgm:t>
        <a:bodyPr/>
        <a:lstStyle/>
        <a:p>
          <a:endParaRPr lang="en-US"/>
        </a:p>
      </dgm:t>
    </dgm:pt>
    <dgm:pt modelId="{C5C67123-782F-4B06-999C-094F7FAC8892}" type="pres">
      <dgm:prSet presAssocID="{505CE32A-B089-4F0D-83AC-E21BC2C4CB1F}" presName="aSpace2" presStyleCnt="0"/>
      <dgm:spPr/>
    </dgm:pt>
    <dgm:pt modelId="{D1EA28C7-2509-4903-A07D-CC0A1E0826EB}" type="pres">
      <dgm:prSet presAssocID="{4D66FF01-93E3-4322-B3DB-0C4356B4D657}" presName="childNode" presStyleLbl="node1" presStyleIdx="1" presStyleCnt="4">
        <dgm:presLayoutVars>
          <dgm:bulletEnabled val="1"/>
        </dgm:presLayoutVars>
      </dgm:prSet>
      <dgm:spPr/>
      <dgm:t>
        <a:bodyPr/>
        <a:lstStyle/>
        <a:p>
          <a:endParaRPr lang="en-US"/>
        </a:p>
      </dgm:t>
    </dgm:pt>
    <dgm:pt modelId="{8609FACE-AA7A-4EE1-8189-7CD90090208F}" type="pres">
      <dgm:prSet presAssocID="{FF344644-929C-468A-8273-563287F21E83}" presName="aSpace" presStyleCnt="0"/>
      <dgm:spPr/>
    </dgm:pt>
    <dgm:pt modelId="{F929D864-1BD2-426F-AAD8-9541DAC3C4E6}" type="pres">
      <dgm:prSet presAssocID="{6962F015-3BC8-44AA-868E-871CE9670E16}" presName="compNode" presStyleCnt="0"/>
      <dgm:spPr/>
    </dgm:pt>
    <dgm:pt modelId="{DC050916-A959-4786-BAE2-320D0824E0D9}" type="pres">
      <dgm:prSet presAssocID="{6962F015-3BC8-44AA-868E-871CE9670E16}" presName="aNode" presStyleLbl="bgShp" presStyleIdx="1" presStyleCnt="3"/>
      <dgm:spPr/>
      <dgm:t>
        <a:bodyPr/>
        <a:lstStyle/>
        <a:p>
          <a:endParaRPr lang="en-US"/>
        </a:p>
      </dgm:t>
    </dgm:pt>
    <dgm:pt modelId="{45728167-A198-4F7D-B8B7-660A65E522E6}" type="pres">
      <dgm:prSet presAssocID="{6962F015-3BC8-44AA-868E-871CE9670E16}" presName="textNode" presStyleLbl="bgShp" presStyleIdx="1" presStyleCnt="3"/>
      <dgm:spPr/>
      <dgm:t>
        <a:bodyPr/>
        <a:lstStyle/>
        <a:p>
          <a:endParaRPr lang="en-US"/>
        </a:p>
      </dgm:t>
    </dgm:pt>
    <dgm:pt modelId="{56385D23-AA24-4140-9E86-41BE94C6E9F7}" type="pres">
      <dgm:prSet presAssocID="{6962F015-3BC8-44AA-868E-871CE9670E16}" presName="compChildNode" presStyleCnt="0"/>
      <dgm:spPr/>
    </dgm:pt>
    <dgm:pt modelId="{0E3C50D1-D849-4BB3-BB99-8E6CFB4E9BC5}" type="pres">
      <dgm:prSet presAssocID="{6962F015-3BC8-44AA-868E-871CE9670E16}" presName="theInnerList" presStyleCnt="0"/>
      <dgm:spPr/>
    </dgm:pt>
    <dgm:pt modelId="{94B77DD3-64F9-4BEB-AABE-54A3C8B93D69}" type="pres">
      <dgm:prSet presAssocID="{97C8AB57-F05A-4831-9EF7-AD171A49184A}" presName="childNode" presStyleLbl="node1" presStyleIdx="2" presStyleCnt="4">
        <dgm:presLayoutVars>
          <dgm:bulletEnabled val="1"/>
        </dgm:presLayoutVars>
      </dgm:prSet>
      <dgm:spPr/>
      <dgm:t>
        <a:bodyPr/>
        <a:lstStyle/>
        <a:p>
          <a:endParaRPr lang="en-US"/>
        </a:p>
      </dgm:t>
    </dgm:pt>
    <dgm:pt modelId="{277AA9F2-77A7-47DB-A08A-2A8C45544F52}" type="pres">
      <dgm:prSet presAssocID="{6962F015-3BC8-44AA-868E-871CE9670E16}" presName="aSpace" presStyleCnt="0"/>
      <dgm:spPr/>
    </dgm:pt>
    <dgm:pt modelId="{60250677-4A78-405D-A543-C7D951FE1015}" type="pres">
      <dgm:prSet presAssocID="{584B9F84-9A9B-4E53-ABE3-C3EA87DACFC3}" presName="compNode" presStyleCnt="0"/>
      <dgm:spPr/>
    </dgm:pt>
    <dgm:pt modelId="{842D507C-8AF4-407F-A9A8-9B7E37837D8C}" type="pres">
      <dgm:prSet presAssocID="{584B9F84-9A9B-4E53-ABE3-C3EA87DACFC3}" presName="aNode" presStyleLbl="bgShp" presStyleIdx="2" presStyleCnt="3"/>
      <dgm:spPr/>
      <dgm:t>
        <a:bodyPr/>
        <a:lstStyle/>
        <a:p>
          <a:endParaRPr lang="en-US"/>
        </a:p>
      </dgm:t>
    </dgm:pt>
    <dgm:pt modelId="{C13FDF03-1D7A-44A2-B84E-A4562B55F4A5}" type="pres">
      <dgm:prSet presAssocID="{584B9F84-9A9B-4E53-ABE3-C3EA87DACFC3}" presName="textNode" presStyleLbl="bgShp" presStyleIdx="2" presStyleCnt="3"/>
      <dgm:spPr/>
      <dgm:t>
        <a:bodyPr/>
        <a:lstStyle/>
        <a:p>
          <a:endParaRPr lang="en-US"/>
        </a:p>
      </dgm:t>
    </dgm:pt>
    <dgm:pt modelId="{5469B41B-6200-4EA0-BD59-75D6644E1704}" type="pres">
      <dgm:prSet presAssocID="{584B9F84-9A9B-4E53-ABE3-C3EA87DACFC3}" presName="compChildNode" presStyleCnt="0"/>
      <dgm:spPr/>
    </dgm:pt>
    <dgm:pt modelId="{1217D1EA-38DF-411F-A477-A429C08F402D}" type="pres">
      <dgm:prSet presAssocID="{584B9F84-9A9B-4E53-ABE3-C3EA87DACFC3}" presName="theInnerList" presStyleCnt="0"/>
      <dgm:spPr/>
    </dgm:pt>
    <dgm:pt modelId="{D8C51047-4E23-4069-8367-603170DB64ED}" type="pres">
      <dgm:prSet presAssocID="{52665701-3E19-440C-A480-8345BFD2C671}" presName="childNode" presStyleLbl="node1" presStyleIdx="3" presStyleCnt="4">
        <dgm:presLayoutVars>
          <dgm:bulletEnabled val="1"/>
        </dgm:presLayoutVars>
      </dgm:prSet>
      <dgm:spPr/>
      <dgm:t>
        <a:bodyPr/>
        <a:lstStyle/>
        <a:p>
          <a:endParaRPr lang="en-US"/>
        </a:p>
      </dgm:t>
    </dgm:pt>
  </dgm:ptLst>
  <dgm:cxnLst>
    <dgm:cxn modelId="{ACA258D8-CB15-449B-9B91-CAEE1C151D83}" srcId="{6962F015-3BC8-44AA-868E-871CE9670E16}" destId="{97C8AB57-F05A-4831-9EF7-AD171A49184A}" srcOrd="0" destOrd="0" parTransId="{62D2D912-357F-4006-91CB-45FC850CB3C9}" sibTransId="{234491B5-6F2D-4EC9-9BCE-338024181A42}"/>
    <dgm:cxn modelId="{6A9BF779-547A-4EAD-9605-4DD9F2196A6A}" type="presOf" srcId="{505CE32A-B089-4F0D-83AC-E21BC2C4CB1F}" destId="{916316B5-C587-4DC9-9914-49CFCE779EA6}" srcOrd="0" destOrd="0" presId="urn:microsoft.com/office/officeart/2005/8/layout/lProcess2"/>
    <dgm:cxn modelId="{26B8EE05-A464-465C-8689-B04C79F341FC}" type="presOf" srcId="{4D66FF01-93E3-4322-B3DB-0C4356B4D657}" destId="{D1EA28C7-2509-4903-A07D-CC0A1E0826EB}" srcOrd="0" destOrd="0" presId="urn:microsoft.com/office/officeart/2005/8/layout/lProcess2"/>
    <dgm:cxn modelId="{1764B949-D446-4184-9687-5873BD1E6186}" srcId="{FF344644-929C-468A-8273-563287F21E83}" destId="{4D66FF01-93E3-4322-B3DB-0C4356B4D657}" srcOrd="1" destOrd="0" parTransId="{4AB62AD3-E4CD-4693-BFD8-62A600A1ADD9}" sibTransId="{62140465-F654-4E16-9C4D-6DCA831DCAAA}"/>
    <dgm:cxn modelId="{D6D63416-526A-4571-AB77-8097FC3FEA41}" type="presOf" srcId="{52665701-3E19-440C-A480-8345BFD2C671}" destId="{D8C51047-4E23-4069-8367-603170DB64ED}" srcOrd="0" destOrd="0" presId="urn:microsoft.com/office/officeart/2005/8/layout/lProcess2"/>
    <dgm:cxn modelId="{9746A2BC-207E-4E8C-B4D5-74BA988C4FA8}" type="presOf" srcId="{FF344644-929C-468A-8273-563287F21E83}" destId="{2DEE7B64-CD1A-4ACA-8858-CBB277C7BB2A}" srcOrd="1" destOrd="0" presId="urn:microsoft.com/office/officeart/2005/8/layout/lProcess2"/>
    <dgm:cxn modelId="{D49003C4-ECAF-47D2-B6DE-6D7C8450B83D}" type="presOf" srcId="{FF344644-929C-468A-8273-563287F21E83}" destId="{039DB69B-AEFE-4DE7-A7D0-3BC52B94F66B}" srcOrd="0" destOrd="0" presId="urn:microsoft.com/office/officeart/2005/8/layout/lProcess2"/>
    <dgm:cxn modelId="{8DF94471-01E8-4332-8629-1C5BF9A46EA8}" type="presOf" srcId="{6962F015-3BC8-44AA-868E-871CE9670E16}" destId="{45728167-A198-4F7D-B8B7-660A65E522E6}" srcOrd="1" destOrd="0" presId="urn:microsoft.com/office/officeart/2005/8/layout/lProcess2"/>
    <dgm:cxn modelId="{66D04000-38AA-4383-B572-B284C3CCB351}" srcId="{FF344644-929C-468A-8273-563287F21E83}" destId="{505CE32A-B089-4F0D-83AC-E21BC2C4CB1F}" srcOrd="0" destOrd="0" parTransId="{0760D6FD-611A-4BE5-8058-DD966ED5D35E}" sibTransId="{F3FC0983-F116-4BD5-8161-92DE9DDDF52D}"/>
    <dgm:cxn modelId="{145A6BA2-1C66-4DFA-92FA-6B00E8260747}" type="presOf" srcId="{6962F015-3BC8-44AA-868E-871CE9670E16}" destId="{DC050916-A959-4786-BAE2-320D0824E0D9}" srcOrd="0" destOrd="0" presId="urn:microsoft.com/office/officeart/2005/8/layout/lProcess2"/>
    <dgm:cxn modelId="{63D908B0-8750-4E15-88A1-FA79C3545D20}" srcId="{6E898E91-D3AB-49D3-937A-74F4B29D06C2}" destId="{6962F015-3BC8-44AA-868E-871CE9670E16}" srcOrd="1" destOrd="0" parTransId="{47C0DB19-036F-47D3-AA89-9EE2578AA0ED}" sibTransId="{4C279985-53C3-4552-836B-AD3F3737ED72}"/>
    <dgm:cxn modelId="{376E29EB-F226-4A7E-A084-CB6C36CF09C2}" type="presOf" srcId="{6E898E91-D3AB-49D3-937A-74F4B29D06C2}" destId="{2CA88F4B-C307-495C-8C08-41B619E83A7D}" srcOrd="0" destOrd="0" presId="urn:microsoft.com/office/officeart/2005/8/layout/lProcess2"/>
    <dgm:cxn modelId="{D8AE6868-6A10-45AA-A7F8-91AF0F20C98E}" srcId="{584B9F84-9A9B-4E53-ABE3-C3EA87DACFC3}" destId="{52665701-3E19-440C-A480-8345BFD2C671}" srcOrd="0" destOrd="0" parTransId="{417CCD07-E1E8-4364-A1D7-5A98DB23C8B9}" sibTransId="{E624831F-B807-409F-A548-623339463255}"/>
    <dgm:cxn modelId="{D58658A6-201F-4457-AEBB-51CBF48617BB}" type="presOf" srcId="{97C8AB57-F05A-4831-9EF7-AD171A49184A}" destId="{94B77DD3-64F9-4BEB-AABE-54A3C8B93D69}" srcOrd="0" destOrd="0" presId="urn:microsoft.com/office/officeart/2005/8/layout/lProcess2"/>
    <dgm:cxn modelId="{B1AB2DCF-16E0-42F5-86DE-4FA9DB2EF71E}" type="presOf" srcId="{584B9F84-9A9B-4E53-ABE3-C3EA87DACFC3}" destId="{842D507C-8AF4-407F-A9A8-9B7E37837D8C}" srcOrd="0" destOrd="0" presId="urn:microsoft.com/office/officeart/2005/8/layout/lProcess2"/>
    <dgm:cxn modelId="{92B482B5-D8C2-404D-90E6-7DC19CB91796}" srcId="{6E898E91-D3AB-49D3-937A-74F4B29D06C2}" destId="{FF344644-929C-468A-8273-563287F21E83}" srcOrd="0" destOrd="0" parTransId="{76E3D6B0-FFD3-48EC-8150-C7AAD8DA4390}" sibTransId="{2F2FF39F-9C06-4168-B82C-A1BBF8969D9C}"/>
    <dgm:cxn modelId="{33BD7E6F-BBF7-46D0-8723-428E1608287F}" srcId="{6E898E91-D3AB-49D3-937A-74F4B29D06C2}" destId="{584B9F84-9A9B-4E53-ABE3-C3EA87DACFC3}" srcOrd="2" destOrd="0" parTransId="{E7D1AE8B-8B93-4ADD-8005-2A516C52BAE0}" sibTransId="{C2C79215-DD56-4DAC-BB33-E999927FF77E}"/>
    <dgm:cxn modelId="{BD88688A-E6D9-45BD-838C-9EFF1A980370}" type="presOf" srcId="{584B9F84-9A9B-4E53-ABE3-C3EA87DACFC3}" destId="{C13FDF03-1D7A-44A2-B84E-A4562B55F4A5}" srcOrd="1" destOrd="0" presId="urn:microsoft.com/office/officeart/2005/8/layout/lProcess2"/>
    <dgm:cxn modelId="{DEFC7D3F-7866-42E4-8E92-7E1FCE271142}" type="presParOf" srcId="{2CA88F4B-C307-495C-8C08-41B619E83A7D}" destId="{F4F8BA3D-23AB-4930-B920-DA50F17D663C}" srcOrd="0" destOrd="0" presId="urn:microsoft.com/office/officeart/2005/8/layout/lProcess2"/>
    <dgm:cxn modelId="{6EB87AAB-44F4-4FC5-9C93-4739294C3823}" type="presParOf" srcId="{F4F8BA3D-23AB-4930-B920-DA50F17D663C}" destId="{039DB69B-AEFE-4DE7-A7D0-3BC52B94F66B}" srcOrd="0" destOrd="0" presId="urn:microsoft.com/office/officeart/2005/8/layout/lProcess2"/>
    <dgm:cxn modelId="{95C4DEE6-069E-4A24-A4AE-B21654754F82}" type="presParOf" srcId="{F4F8BA3D-23AB-4930-B920-DA50F17D663C}" destId="{2DEE7B64-CD1A-4ACA-8858-CBB277C7BB2A}" srcOrd="1" destOrd="0" presId="urn:microsoft.com/office/officeart/2005/8/layout/lProcess2"/>
    <dgm:cxn modelId="{48DC2C98-3237-4F26-B635-A0A934EBB0B6}" type="presParOf" srcId="{F4F8BA3D-23AB-4930-B920-DA50F17D663C}" destId="{FC65CE33-5927-4B65-9FF5-18E8F1F4F28F}" srcOrd="2" destOrd="0" presId="urn:microsoft.com/office/officeart/2005/8/layout/lProcess2"/>
    <dgm:cxn modelId="{6F24F945-7C7A-4225-84C4-97D740CC4D93}" type="presParOf" srcId="{FC65CE33-5927-4B65-9FF5-18E8F1F4F28F}" destId="{397F43E8-39A5-444E-A4CA-40A1AA3F4726}" srcOrd="0" destOrd="0" presId="urn:microsoft.com/office/officeart/2005/8/layout/lProcess2"/>
    <dgm:cxn modelId="{C26EBEDA-5F91-494F-94B0-92CD701DE32B}" type="presParOf" srcId="{397F43E8-39A5-444E-A4CA-40A1AA3F4726}" destId="{916316B5-C587-4DC9-9914-49CFCE779EA6}" srcOrd="0" destOrd="0" presId="urn:microsoft.com/office/officeart/2005/8/layout/lProcess2"/>
    <dgm:cxn modelId="{C009A108-872D-4B1D-91E8-FCB938734D40}" type="presParOf" srcId="{397F43E8-39A5-444E-A4CA-40A1AA3F4726}" destId="{C5C67123-782F-4B06-999C-094F7FAC8892}" srcOrd="1" destOrd="0" presId="urn:microsoft.com/office/officeart/2005/8/layout/lProcess2"/>
    <dgm:cxn modelId="{B2406CEC-B903-476E-AE78-3747A1DEBA67}" type="presParOf" srcId="{397F43E8-39A5-444E-A4CA-40A1AA3F4726}" destId="{D1EA28C7-2509-4903-A07D-CC0A1E0826EB}" srcOrd="2" destOrd="0" presId="urn:microsoft.com/office/officeart/2005/8/layout/lProcess2"/>
    <dgm:cxn modelId="{9EB63F07-AEE1-47EE-9FBB-E22380509FB2}" type="presParOf" srcId="{2CA88F4B-C307-495C-8C08-41B619E83A7D}" destId="{8609FACE-AA7A-4EE1-8189-7CD90090208F}" srcOrd="1" destOrd="0" presId="urn:microsoft.com/office/officeart/2005/8/layout/lProcess2"/>
    <dgm:cxn modelId="{0E7DC687-6041-4255-8F16-FBC43861D44E}" type="presParOf" srcId="{2CA88F4B-C307-495C-8C08-41B619E83A7D}" destId="{F929D864-1BD2-426F-AAD8-9541DAC3C4E6}" srcOrd="2" destOrd="0" presId="urn:microsoft.com/office/officeart/2005/8/layout/lProcess2"/>
    <dgm:cxn modelId="{610B94CC-A9E0-4D1D-A83D-F339857BF534}" type="presParOf" srcId="{F929D864-1BD2-426F-AAD8-9541DAC3C4E6}" destId="{DC050916-A959-4786-BAE2-320D0824E0D9}" srcOrd="0" destOrd="0" presId="urn:microsoft.com/office/officeart/2005/8/layout/lProcess2"/>
    <dgm:cxn modelId="{BDD619A9-1924-498D-A071-E663BD6C221E}" type="presParOf" srcId="{F929D864-1BD2-426F-AAD8-9541DAC3C4E6}" destId="{45728167-A198-4F7D-B8B7-660A65E522E6}" srcOrd="1" destOrd="0" presId="urn:microsoft.com/office/officeart/2005/8/layout/lProcess2"/>
    <dgm:cxn modelId="{5E461A04-1A01-48AC-8797-A26D643D4EA8}" type="presParOf" srcId="{F929D864-1BD2-426F-AAD8-9541DAC3C4E6}" destId="{56385D23-AA24-4140-9E86-41BE94C6E9F7}" srcOrd="2" destOrd="0" presId="urn:microsoft.com/office/officeart/2005/8/layout/lProcess2"/>
    <dgm:cxn modelId="{9936AD86-9C9F-4524-AF70-A59CE6F3249E}" type="presParOf" srcId="{56385D23-AA24-4140-9E86-41BE94C6E9F7}" destId="{0E3C50D1-D849-4BB3-BB99-8E6CFB4E9BC5}" srcOrd="0" destOrd="0" presId="urn:microsoft.com/office/officeart/2005/8/layout/lProcess2"/>
    <dgm:cxn modelId="{ABA5AFCA-885B-4811-B52B-9A608B389992}" type="presParOf" srcId="{0E3C50D1-D849-4BB3-BB99-8E6CFB4E9BC5}" destId="{94B77DD3-64F9-4BEB-AABE-54A3C8B93D69}" srcOrd="0" destOrd="0" presId="urn:microsoft.com/office/officeart/2005/8/layout/lProcess2"/>
    <dgm:cxn modelId="{50AF022F-1CEA-443E-9ED9-4413D4021F84}" type="presParOf" srcId="{2CA88F4B-C307-495C-8C08-41B619E83A7D}" destId="{277AA9F2-77A7-47DB-A08A-2A8C45544F52}" srcOrd="3" destOrd="0" presId="urn:microsoft.com/office/officeart/2005/8/layout/lProcess2"/>
    <dgm:cxn modelId="{0C2093C0-BF36-45CB-8620-EC58420F5254}" type="presParOf" srcId="{2CA88F4B-C307-495C-8C08-41B619E83A7D}" destId="{60250677-4A78-405D-A543-C7D951FE1015}" srcOrd="4" destOrd="0" presId="urn:microsoft.com/office/officeart/2005/8/layout/lProcess2"/>
    <dgm:cxn modelId="{CB84DB5C-DA64-4AED-9DF5-35CC2AF58AB3}" type="presParOf" srcId="{60250677-4A78-405D-A543-C7D951FE1015}" destId="{842D507C-8AF4-407F-A9A8-9B7E37837D8C}" srcOrd="0" destOrd="0" presId="urn:microsoft.com/office/officeart/2005/8/layout/lProcess2"/>
    <dgm:cxn modelId="{88152CF8-9787-4DF2-A800-46DDA3387E12}" type="presParOf" srcId="{60250677-4A78-405D-A543-C7D951FE1015}" destId="{C13FDF03-1D7A-44A2-B84E-A4562B55F4A5}" srcOrd="1" destOrd="0" presId="urn:microsoft.com/office/officeart/2005/8/layout/lProcess2"/>
    <dgm:cxn modelId="{873677DA-37FE-4317-A222-60E7B92B8B36}" type="presParOf" srcId="{60250677-4A78-405D-A543-C7D951FE1015}" destId="{5469B41B-6200-4EA0-BD59-75D6644E1704}" srcOrd="2" destOrd="0" presId="urn:microsoft.com/office/officeart/2005/8/layout/lProcess2"/>
    <dgm:cxn modelId="{A012E779-6D53-4625-A0DE-22C71BAD42FD}" type="presParOf" srcId="{5469B41B-6200-4EA0-BD59-75D6644E1704}" destId="{1217D1EA-38DF-411F-A477-A429C08F402D}" srcOrd="0" destOrd="0" presId="urn:microsoft.com/office/officeart/2005/8/layout/lProcess2"/>
    <dgm:cxn modelId="{F61AB185-BD45-4B65-A375-0E897D34D4F3}" type="presParOf" srcId="{1217D1EA-38DF-411F-A477-A429C08F402D}" destId="{D8C51047-4E23-4069-8367-603170DB64E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7828DC-C53B-4275-93FA-6CF607E30CE0}" type="doc">
      <dgm:prSet loTypeId="urn:microsoft.com/office/officeart/2005/8/layout/arrow2" loCatId="process" qsTypeId="urn:microsoft.com/office/officeart/2005/8/quickstyle/simple1" qsCatId="simple" csTypeId="urn:microsoft.com/office/officeart/2005/8/colors/accent0_1" csCatId="mainScheme" phldr="1"/>
      <dgm:spPr/>
    </dgm:pt>
    <dgm:pt modelId="{98979272-BA44-45B2-9002-E5B43D841583}">
      <dgm:prSet phldrT="[Text]" custT="1"/>
      <dgm:spPr/>
      <dgm:t>
        <a:bodyPr/>
        <a:lstStyle/>
        <a:p>
          <a:r>
            <a:rPr lang="en-US" sz="1200" b="1" dirty="0">
              <a:solidFill>
                <a:srgbClr val="C00000"/>
              </a:solidFill>
            </a:rPr>
            <a:t>Understand the local cultural health beliefs and practices</a:t>
          </a:r>
        </a:p>
      </dgm:t>
    </dgm:pt>
    <dgm:pt modelId="{20B7DF25-A488-4573-8BAA-7DE2329A896E}" type="parTrans" cxnId="{2DDF66A8-544B-4AEC-89FE-E5D33B063529}">
      <dgm:prSet/>
      <dgm:spPr/>
      <dgm:t>
        <a:bodyPr/>
        <a:lstStyle/>
        <a:p>
          <a:endParaRPr lang="en-US"/>
        </a:p>
      </dgm:t>
    </dgm:pt>
    <dgm:pt modelId="{F9A3660D-7717-434C-B47B-3E9B98E28B0C}" type="sibTrans" cxnId="{2DDF66A8-544B-4AEC-89FE-E5D33B063529}">
      <dgm:prSet/>
      <dgm:spPr/>
      <dgm:t>
        <a:bodyPr/>
        <a:lstStyle/>
        <a:p>
          <a:endParaRPr lang="en-US"/>
        </a:p>
      </dgm:t>
    </dgm:pt>
    <dgm:pt modelId="{BA7D04BF-C071-4256-A743-9288D331AA12}">
      <dgm:prSet phldrT="[Text]" custT="1"/>
      <dgm:spPr/>
      <dgm:t>
        <a:bodyPr/>
        <a:lstStyle/>
        <a:p>
          <a:r>
            <a:rPr lang="en-US" sz="1400" b="1" dirty="0">
              <a:solidFill>
                <a:srgbClr val="00B0F0"/>
              </a:solidFill>
            </a:rPr>
            <a:t>Find an entry point in the local culture to present the health message</a:t>
          </a:r>
        </a:p>
      </dgm:t>
    </dgm:pt>
    <dgm:pt modelId="{424710E3-BAE3-457B-917A-E448B13F0B23}" type="parTrans" cxnId="{BCFA18CF-FA1D-4CD5-A777-05441F70A8D7}">
      <dgm:prSet/>
      <dgm:spPr/>
      <dgm:t>
        <a:bodyPr/>
        <a:lstStyle/>
        <a:p>
          <a:endParaRPr lang="en-US"/>
        </a:p>
      </dgm:t>
    </dgm:pt>
    <dgm:pt modelId="{D7B2FC5D-7422-4DF4-AC11-D4CC4F7E32D8}" type="sibTrans" cxnId="{BCFA18CF-FA1D-4CD5-A777-05441F70A8D7}">
      <dgm:prSet/>
      <dgm:spPr/>
      <dgm:t>
        <a:bodyPr/>
        <a:lstStyle/>
        <a:p>
          <a:endParaRPr lang="en-US"/>
        </a:p>
      </dgm:t>
    </dgm:pt>
    <dgm:pt modelId="{0341E98F-BD7F-4904-8AB0-9AFBE6A89E71}">
      <dgm:prSet phldrT="[Text]" custT="1"/>
      <dgm:spPr/>
      <dgm:t>
        <a:bodyPr/>
        <a:lstStyle/>
        <a:p>
          <a:r>
            <a:rPr lang="en-US" sz="1400" b="1" dirty="0">
              <a:solidFill>
                <a:schemeClr val="accent6">
                  <a:lumMod val="75000"/>
                </a:schemeClr>
              </a:solidFill>
            </a:rPr>
            <a:t>Use local terminologies to present the health message</a:t>
          </a:r>
        </a:p>
      </dgm:t>
    </dgm:pt>
    <dgm:pt modelId="{30F64BCC-7B4C-4795-A205-F59A6687B8F3}" type="parTrans" cxnId="{7BC5AE77-AA5E-488B-AF13-FCCFE6E4A1B9}">
      <dgm:prSet/>
      <dgm:spPr/>
      <dgm:t>
        <a:bodyPr/>
        <a:lstStyle/>
        <a:p>
          <a:endParaRPr lang="en-US"/>
        </a:p>
      </dgm:t>
    </dgm:pt>
    <dgm:pt modelId="{84C99080-1AB9-4C40-9BF1-49778C82C483}" type="sibTrans" cxnId="{7BC5AE77-AA5E-488B-AF13-FCCFE6E4A1B9}">
      <dgm:prSet/>
      <dgm:spPr/>
      <dgm:t>
        <a:bodyPr/>
        <a:lstStyle/>
        <a:p>
          <a:endParaRPr lang="en-US"/>
        </a:p>
      </dgm:t>
    </dgm:pt>
    <dgm:pt modelId="{AF5D5AA3-DB79-48FE-8A74-FB89BB2961C9}">
      <dgm:prSet custT="1"/>
      <dgm:spPr/>
      <dgm:t>
        <a:bodyPr/>
        <a:lstStyle/>
        <a:p>
          <a:r>
            <a:rPr lang="en-US" sz="1400" b="1" dirty="0">
              <a:solidFill>
                <a:srgbClr val="009900"/>
              </a:solidFill>
            </a:rPr>
            <a:t>Identify the positive aspects of the Ethnomedical practices and strengthen/re-enforce them</a:t>
          </a:r>
        </a:p>
      </dgm:t>
    </dgm:pt>
    <dgm:pt modelId="{8165F29C-2ADC-40C1-BD0A-A24AE8F2C62A}" type="parTrans" cxnId="{7323B58E-D763-40AB-BCF9-CD1828A27F8D}">
      <dgm:prSet/>
      <dgm:spPr/>
      <dgm:t>
        <a:bodyPr/>
        <a:lstStyle/>
        <a:p>
          <a:endParaRPr lang="en-US"/>
        </a:p>
      </dgm:t>
    </dgm:pt>
    <dgm:pt modelId="{72301764-2B4E-424A-9405-6A67174163C7}" type="sibTrans" cxnId="{7323B58E-D763-40AB-BCF9-CD1828A27F8D}">
      <dgm:prSet/>
      <dgm:spPr/>
      <dgm:t>
        <a:bodyPr/>
        <a:lstStyle/>
        <a:p>
          <a:endParaRPr lang="en-US"/>
        </a:p>
      </dgm:t>
    </dgm:pt>
    <dgm:pt modelId="{FBF84C2D-BDC9-416D-BDE8-ED0BDF290C62}">
      <dgm:prSet custT="1"/>
      <dgm:spPr/>
      <dgm:t>
        <a:bodyPr/>
        <a:lstStyle/>
        <a:p>
          <a:r>
            <a:rPr lang="en-US" sz="1400" b="1" dirty="0">
              <a:solidFill>
                <a:srgbClr val="7030A0"/>
              </a:solidFill>
            </a:rPr>
            <a:t>Make health message a reality and acceptable component of their local culture.</a:t>
          </a:r>
        </a:p>
      </dgm:t>
    </dgm:pt>
    <dgm:pt modelId="{BCB338FA-5AB6-44C2-B4F6-3661D4AF48AE}" type="parTrans" cxnId="{9144F611-810D-41D1-812F-42594991A9B9}">
      <dgm:prSet/>
      <dgm:spPr/>
      <dgm:t>
        <a:bodyPr/>
        <a:lstStyle/>
        <a:p>
          <a:endParaRPr lang="en-US"/>
        </a:p>
      </dgm:t>
    </dgm:pt>
    <dgm:pt modelId="{38448675-F4A1-45A0-9F33-1A5533B104AB}" type="sibTrans" cxnId="{9144F611-810D-41D1-812F-42594991A9B9}">
      <dgm:prSet/>
      <dgm:spPr/>
      <dgm:t>
        <a:bodyPr/>
        <a:lstStyle/>
        <a:p>
          <a:endParaRPr lang="en-US"/>
        </a:p>
      </dgm:t>
    </dgm:pt>
    <dgm:pt modelId="{B2C3F6D3-0D29-4698-9331-812B976C1D3B}" type="pres">
      <dgm:prSet presAssocID="{607828DC-C53B-4275-93FA-6CF607E30CE0}" presName="arrowDiagram" presStyleCnt="0">
        <dgm:presLayoutVars>
          <dgm:chMax val="5"/>
          <dgm:dir/>
          <dgm:resizeHandles val="exact"/>
        </dgm:presLayoutVars>
      </dgm:prSet>
      <dgm:spPr/>
    </dgm:pt>
    <dgm:pt modelId="{5A5FDAB8-A36B-4A25-BE60-11648405A274}" type="pres">
      <dgm:prSet presAssocID="{607828DC-C53B-4275-93FA-6CF607E30CE0}" presName="arrow" presStyleLbl="bgShp" presStyleIdx="0" presStyleCnt="1" custScaleX="107143"/>
      <dgm:spPr/>
    </dgm:pt>
    <dgm:pt modelId="{D9D2AFDB-2D1A-4EA5-AC5B-4AB4EEDEC086}" type="pres">
      <dgm:prSet presAssocID="{607828DC-C53B-4275-93FA-6CF607E30CE0}" presName="arrowDiagram5" presStyleCnt="0"/>
      <dgm:spPr/>
    </dgm:pt>
    <dgm:pt modelId="{6269B81B-44DD-49A6-8114-DBC11D5C3844}" type="pres">
      <dgm:prSet presAssocID="{98979272-BA44-45B2-9002-E5B43D841583}" presName="bullet5a" presStyleLbl="node1" presStyleIdx="0" presStyleCnt="5"/>
      <dgm:spPr/>
    </dgm:pt>
    <dgm:pt modelId="{44080E32-E806-4162-83E5-422911DE8CD7}" type="pres">
      <dgm:prSet presAssocID="{98979272-BA44-45B2-9002-E5B43D841583}" presName="textBox5a" presStyleLbl="revTx" presStyleIdx="0" presStyleCnt="5">
        <dgm:presLayoutVars>
          <dgm:bulletEnabled val="1"/>
        </dgm:presLayoutVars>
      </dgm:prSet>
      <dgm:spPr/>
      <dgm:t>
        <a:bodyPr/>
        <a:lstStyle/>
        <a:p>
          <a:endParaRPr lang="en-US"/>
        </a:p>
      </dgm:t>
    </dgm:pt>
    <dgm:pt modelId="{57859A0C-2F46-4721-BACE-D2366809F363}" type="pres">
      <dgm:prSet presAssocID="{BA7D04BF-C071-4256-A743-9288D331AA12}" presName="bullet5b" presStyleLbl="node1" presStyleIdx="1" presStyleCnt="5"/>
      <dgm:spPr/>
    </dgm:pt>
    <dgm:pt modelId="{F7909AB1-B300-4039-A3F9-AE3AAB8AF9A2}" type="pres">
      <dgm:prSet presAssocID="{BA7D04BF-C071-4256-A743-9288D331AA12}" presName="textBox5b" presStyleLbl="revTx" presStyleIdx="1" presStyleCnt="5">
        <dgm:presLayoutVars>
          <dgm:bulletEnabled val="1"/>
        </dgm:presLayoutVars>
      </dgm:prSet>
      <dgm:spPr/>
      <dgm:t>
        <a:bodyPr/>
        <a:lstStyle/>
        <a:p>
          <a:endParaRPr lang="en-US"/>
        </a:p>
      </dgm:t>
    </dgm:pt>
    <dgm:pt modelId="{97B52EB6-4FF9-4A11-896B-7F532081AAED}" type="pres">
      <dgm:prSet presAssocID="{0341E98F-BD7F-4904-8AB0-9AFBE6A89E71}" presName="bullet5c" presStyleLbl="node1" presStyleIdx="2" presStyleCnt="5"/>
      <dgm:spPr/>
    </dgm:pt>
    <dgm:pt modelId="{EA115098-B7E5-4541-9CB2-F5B5BF4A7744}" type="pres">
      <dgm:prSet presAssocID="{0341E98F-BD7F-4904-8AB0-9AFBE6A89E71}" presName="textBox5c" presStyleLbl="revTx" presStyleIdx="2" presStyleCnt="5">
        <dgm:presLayoutVars>
          <dgm:bulletEnabled val="1"/>
        </dgm:presLayoutVars>
      </dgm:prSet>
      <dgm:spPr/>
      <dgm:t>
        <a:bodyPr/>
        <a:lstStyle/>
        <a:p>
          <a:endParaRPr lang="en-US"/>
        </a:p>
      </dgm:t>
    </dgm:pt>
    <dgm:pt modelId="{051809B6-242F-4363-9E3E-D6C293403F9A}" type="pres">
      <dgm:prSet presAssocID="{AF5D5AA3-DB79-48FE-8A74-FB89BB2961C9}" presName="bullet5d" presStyleLbl="node1" presStyleIdx="3" presStyleCnt="5"/>
      <dgm:spPr/>
    </dgm:pt>
    <dgm:pt modelId="{8A14D465-8587-4A94-BBBE-295138133B6A}" type="pres">
      <dgm:prSet presAssocID="{AF5D5AA3-DB79-48FE-8A74-FB89BB2961C9}" presName="textBox5d" presStyleLbl="revTx" presStyleIdx="3" presStyleCnt="5">
        <dgm:presLayoutVars>
          <dgm:bulletEnabled val="1"/>
        </dgm:presLayoutVars>
      </dgm:prSet>
      <dgm:spPr/>
      <dgm:t>
        <a:bodyPr/>
        <a:lstStyle/>
        <a:p>
          <a:endParaRPr lang="en-US"/>
        </a:p>
      </dgm:t>
    </dgm:pt>
    <dgm:pt modelId="{C9A052EA-37F9-4A02-A5CB-8BD9A5E0B9CC}" type="pres">
      <dgm:prSet presAssocID="{FBF84C2D-BDC9-416D-BDE8-ED0BDF290C62}" presName="bullet5e" presStyleLbl="node1" presStyleIdx="4" presStyleCnt="5"/>
      <dgm:spPr/>
      <dgm:t>
        <a:bodyPr/>
        <a:lstStyle/>
        <a:p>
          <a:endParaRPr lang="en-US"/>
        </a:p>
      </dgm:t>
    </dgm:pt>
    <dgm:pt modelId="{2F26D35B-EAB3-40DE-8FF8-386858AF4468}" type="pres">
      <dgm:prSet presAssocID="{FBF84C2D-BDC9-416D-BDE8-ED0BDF290C62}" presName="textBox5e" presStyleLbl="revTx" presStyleIdx="4" presStyleCnt="5">
        <dgm:presLayoutVars>
          <dgm:bulletEnabled val="1"/>
        </dgm:presLayoutVars>
      </dgm:prSet>
      <dgm:spPr/>
      <dgm:t>
        <a:bodyPr/>
        <a:lstStyle/>
        <a:p>
          <a:endParaRPr lang="en-US"/>
        </a:p>
      </dgm:t>
    </dgm:pt>
  </dgm:ptLst>
  <dgm:cxnLst>
    <dgm:cxn modelId="{1A0FAD04-8E22-460E-B60C-8B5D0AF2602C}" type="presOf" srcId="{AF5D5AA3-DB79-48FE-8A74-FB89BB2961C9}" destId="{8A14D465-8587-4A94-BBBE-295138133B6A}" srcOrd="0" destOrd="0" presId="urn:microsoft.com/office/officeart/2005/8/layout/arrow2"/>
    <dgm:cxn modelId="{BCFA18CF-FA1D-4CD5-A777-05441F70A8D7}" srcId="{607828DC-C53B-4275-93FA-6CF607E30CE0}" destId="{BA7D04BF-C071-4256-A743-9288D331AA12}" srcOrd="1" destOrd="0" parTransId="{424710E3-BAE3-457B-917A-E448B13F0B23}" sibTransId="{D7B2FC5D-7422-4DF4-AC11-D4CC4F7E32D8}"/>
    <dgm:cxn modelId="{9144F611-810D-41D1-812F-42594991A9B9}" srcId="{607828DC-C53B-4275-93FA-6CF607E30CE0}" destId="{FBF84C2D-BDC9-416D-BDE8-ED0BDF290C62}" srcOrd="4" destOrd="0" parTransId="{BCB338FA-5AB6-44C2-B4F6-3661D4AF48AE}" sibTransId="{38448675-F4A1-45A0-9F33-1A5533B104AB}"/>
    <dgm:cxn modelId="{743DEA4B-80A2-41F2-B876-072D83EF8124}" type="presOf" srcId="{0341E98F-BD7F-4904-8AB0-9AFBE6A89E71}" destId="{EA115098-B7E5-4541-9CB2-F5B5BF4A7744}" srcOrd="0" destOrd="0" presId="urn:microsoft.com/office/officeart/2005/8/layout/arrow2"/>
    <dgm:cxn modelId="{383B1752-F50E-445A-8CB9-7FFEB2634846}" type="presOf" srcId="{98979272-BA44-45B2-9002-E5B43D841583}" destId="{44080E32-E806-4162-83E5-422911DE8CD7}" srcOrd="0" destOrd="0" presId="urn:microsoft.com/office/officeart/2005/8/layout/arrow2"/>
    <dgm:cxn modelId="{67556E3A-88D0-4E61-9F2C-F66D86F11A71}" type="presOf" srcId="{BA7D04BF-C071-4256-A743-9288D331AA12}" destId="{F7909AB1-B300-4039-A3F9-AE3AAB8AF9A2}" srcOrd="0" destOrd="0" presId="urn:microsoft.com/office/officeart/2005/8/layout/arrow2"/>
    <dgm:cxn modelId="{7323B58E-D763-40AB-BCF9-CD1828A27F8D}" srcId="{607828DC-C53B-4275-93FA-6CF607E30CE0}" destId="{AF5D5AA3-DB79-48FE-8A74-FB89BB2961C9}" srcOrd="3" destOrd="0" parTransId="{8165F29C-2ADC-40C1-BD0A-A24AE8F2C62A}" sibTransId="{72301764-2B4E-424A-9405-6A67174163C7}"/>
    <dgm:cxn modelId="{2DDF66A8-544B-4AEC-89FE-E5D33B063529}" srcId="{607828DC-C53B-4275-93FA-6CF607E30CE0}" destId="{98979272-BA44-45B2-9002-E5B43D841583}" srcOrd="0" destOrd="0" parTransId="{20B7DF25-A488-4573-8BAA-7DE2329A896E}" sibTransId="{F9A3660D-7717-434C-B47B-3E9B98E28B0C}"/>
    <dgm:cxn modelId="{70D50E3C-43A3-4E16-83DA-AD0EF380F344}" type="presOf" srcId="{FBF84C2D-BDC9-416D-BDE8-ED0BDF290C62}" destId="{2F26D35B-EAB3-40DE-8FF8-386858AF4468}" srcOrd="0" destOrd="0" presId="urn:microsoft.com/office/officeart/2005/8/layout/arrow2"/>
    <dgm:cxn modelId="{94BB43A9-3DEE-4E41-8EAC-749F14B3CCAE}" type="presOf" srcId="{607828DC-C53B-4275-93FA-6CF607E30CE0}" destId="{B2C3F6D3-0D29-4698-9331-812B976C1D3B}" srcOrd="0" destOrd="0" presId="urn:microsoft.com/office/officeart/2005/8/layout/arrow2"/>
    <dgm:cxn modelId="{7BC5AE77-AA5E-488B-AF13-FCCFE6E4A1B9}" srcId="{607828DC-C53B-4275-93FA-6CF607E30CE0}" destId="{0341E98F-BD7F-4904-8AB0-9AFBE6A89E71}" srcOrd="2" destOrd="0" parTransId="{30F64BCC-7B4C-4795-A205-F59A6687B8F3}" sibTransId="{84C99080-1AB9-4C40-9BF1-49778C82C483}"/>
    <dgm:cxn modelId="{785C2D01-4370-40B9-B624-EADD7732FBAB}" type="presParOf" srcId="{B2C3F6D3-0D29-4698-9331-812B976C1D3B}" destId="{5A5FDAB8-A36B-4A25-BE60-11648405A274}" srcOrd="0" destOrd="0" presId="urn:microsoft.com/office/officeart/2005/8/layout/arrow2"/>
    <dgm:cxn modelId="{C966DDAA-5040-42CE-87ED-4199D62F9A4E}" type="presParOf" srcId="{B2C3F6D3-0D29-4698-9331-812B976C1D3B}" destId="{D9D2AFDB-2D1A-4EA5-AC5B-4AB4EEDEC086}" srcOrd="1" destOrd="0" presId="urn:microsoft.com/office/officeart/2005/8/layout/arrow2"/>
    <dgm:cxn modelId="{64A0D429-A62E-4977-AC02-5BF1481E068E}" type="presParOf" srcId="{D9D2AFDB-2D1A-4EA5-AC5B-4AB4EEDEC086}" destId="{6269B81B-44DD-49A6-8114-DBC11D5C3844}" srcOrd="0" destOrd="0" presId="urn:microsoft.com/office/officeart/2005/8/layout/arrow2"/>
    <dgm:cxn modelId="{354D664D-9B4A-4217-AE9E-A90E010FD33A}" type="presParOf" srcId="{D9D2AFDB-2D1A-4EA5-AC5B-4AB4EEDEC086}" destId="{44080E32-E806-4162-83E5-422911DE8CD7}" srcOrd="1" destOrd="0" presId="urn:microsoft.com/office/officeart/2005/8/layout/arrow2"/>
    <dgm:cxn modelId="{00907996-BDE3-4667-B813-08D09B4E15B4}" type="presParOf" srcId="{D9D2AFDB-2D1A-4EA5-AC5B-4AB4EEDEC086}" destId="{57859A0C-2F46-4721-BACE-D2366809F363}" srcOrd="2" destOrd="0" presId="urn:microsoft.com/office/officeart/2005/8/layout/arrow2"/>
    <dgm:cxn modelId="{D7AE693A-982E-4680-9110-4BAB39B13C46}" type="presParOf" srcId="{D9D2AFDB-2D1A-4EA5-AC5B-4AB4EEDEC086}" destId="{F7909AB1-B300-4039-A3F9-AE3AAB8AF9A2}" srcOrd="3" destOrd="0" presId="urn:microsoft.com/office/officeart/2005/8/layout/arrow2"/>
    <dgm:cxn modelId="{6DB89E44-C45B-4DE1-954A-0ABCBD98D1AE}" type="presParOf" srcId="{D9D2AFDB-2D1A-4EA5-AC5B-4AB4EEDEC086}" destId="{97B52EB6-4FF9-4A11-896B-7F532081AAED}" srcOrd="4" destOrd="0" presId="urn:microsoft.com/office/officeart/2005/8/layout/arrow2"/>
    <dgm:cxn modelId="{A705C7D3-1C71-4974-9B30-0E47B098DFDD}" type="presParOf" srcId="{D9D2AFDB-2D1A-4EA5-AC5B-4AB4EEDEC086}" destId="{EA115098-B7E5-4541-9CB2-F5B5BF4A7744}" srcOrd="5" destOrd="0" presId="urn:microsoft.com/office/officeart/2005/8/layout/arrow2"/>
    <dgm:cxn modelId="{12058D27-2B1B-46F0-8E25-EDD290DF6FD8}" type="presParOf" srcId="{D9D2AFDB-2D1A-4EA5-AC5B-4AB4EEDEC086}" destId="{051809B6-242F-4363-9E3E-D6C293403F9A}" srcOrd="6" destOrd="0" presId="urn:microsoft.com/office/officeart/2005/8/layout/arrow2"/>
    <dgm:cxn modelId="{BF035FAD-9236-4128-B97B-67583A0527E1}" type="presParOf" srcId="{D9D2AFDB-2D1A-4EA5-AC5B-4AB4EEDEC086}" destId="{8A14D465-8587-4A94-BBBE-295138133B6A}" srcOrd="7" destOrd="0" presId="urn:microsoft.com/office/officeart/2005/8/layout/arrow2"/>
    <dgm:cxn modelId="{F85088EA-3918-4CBE-AD9C-BA49A6707137}" type="presParOf" srcId="{D9D2AFDB-2D1A-4EA5-AC5B-4AB4EEDEC086}" destId="{C9A052EA-37F9-4A02-A5CB-8BD9A5E0B9CC}" srcOrd="8" destOrd="0" presId="urn:microsoft.com/office/officeart/2005/8/layout/arrow2"/>
    <dgm:cxn modelId="{01CD9737-067D-49E8-8831-8D7D96524FBF}" type="presParOf" srcId="{D9D2AFDB-2D1A-4EA5-AC5B-4AB4EEDEC086}" destId="{2F26D35B-EAB3-40DE-8FF8-386858AF446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B8DEC5-810E-4F6C-B039-5EDB8A3F1334}" type="doc">
      <dgm:prSet loTypeId="urn:microsoft.com/office/officeart/2005/8/layout/radial1" loCatId="relationship" qsTypeId="urn:microsoft.com/office/officeart/2005/8/quickstyle/simple1" qsCatId="simple" csTypeId="urn:microsoft.com/office/officeart/2005/8/colors/colorful3" csCatId="colorful" phldr="1"/>
      <dgm:spPr/>
      <dgm:t>
        <a:bodyPr/>
        <a:lstStyle/>
        <a:p>
          <a:endParaRPr lang="en-US"/>
        </a:p>
      </dgm:t>
    </dgm:pt>
    <dgm:pt modelId="{5F6BD366-4EB2-4781-B3F3-AAEA8A7E7CB0}">
      <dgm:prSet phldrT="[Text]"/>
      <dgm:spPr/>
      <dgm:t>
        <a:bodyPr/>
        <a:lstStyle/>
        <a:p>
          <a:r>
            <a:rPr lang="en-US"/>
            <a:t>Christ's example</a:t>
          </a:r>
        </a:p>
      </dgm:t>
    </dgm:pt>
    <dgm:pt modelId="{C15DF4FF-714F-4D6E-98B0-B528A31FDCD0}" type="parTrans" cxnId="{749ED227-7582-484D-82C0-FC781DA5F517}">
      <dgm:prSet/>
      <dgm:spPr/>
      <dgm:t>
        <a:bodyPr/>
        <a:lstStyle/>
        <a:p>
          <a:endParaRPr lang="en-US"/>
        </a:p>
      </dgm:t>
    </dgm:pt>
    <dgm:pt modelId="{8BD19549-8F90-43D5-8164-98D44A7774DB}" type="sibTrans" cxnId="{749ED227-7582-484D-82C0-FC781DA5F517}">
      <dgm:prSet/>
      <dgm:spPr/>
      <dgm:t>
        <a:bodyPr/>
        <a:lstStyle/>
        <a:p>
          <a:endParaRPr lang="en-US"/>
        </a:p>
      </dgm:t>
    </dgm:pt>
    <dgm:pt modelId="{C44845CF-0663-40E7-A3EF-04CA679069CE}">
      <dgm:prSet phldrT="[Text]" custT="1"/>
      <dgm:spPr/>
      <dgm:t>
        <a:bodyPr/>
        <a:lstStyle/>
        <a:p>
          <a:r>
            <a:rPr lang="en-US" sz="1400" b="1" dirty="0"/>
            <a:t>Be a living example</a:t>
          </a:r>
        </a:p>
      </dgm:t>
    </dgm:pt>
    <dgm:pt modelId="{1946361C-02EC-4E7C-BA98-56223B9F993C}" type="parTrans" cxnId="{5BB7D344-B390-4C8C-AF8C-38AFD1AD30CC}">
      <dgm:prSet/>
      <dgm:spPr/>
      <dgm:t>
        <a:bodyPr/>
        <a:lstStyle/>
        <a:p>
          <a:endParaRPr lang="en-US"/>
        </a:p>
      </dgm:t>
    </dgm:pt>
    <dgm:pt modelId="{9DCA4E23-A6AA-411F-8DC9-240A4285B3E3}" type="sibTrans" cxnId="{5BB7D344-B390-4C8C-AF8C-38AFD1AD30CC}">
      <dgm:prSet/>
      <dgm:spPr/>
      <dgm:t>
        <a:bodyPr/>
        <a:lstStyle/>
        <a:p>
          <a:endParaRPr lang="en-US"/>
        </a:p>
      </dgm:t>
    </dgm:pt>
    <dgm:pt modelId="{FD1C790C-8C52-46ED-A1DE-AE5847F90880}">
      <dgm:prSet phldrT="[Text]" custT="1"/>
      <dgm:spPr/>
      <dgm:t>
        <a:bodyPr/>
        <a:lstStyle/>
        <a:p>
          <a:r>
            <a:rPr lang="en-US" sz="1200" b="1" dirty="0"/>
            <a:t>Approach with humility and prayer</a:t>
          </a:r>
        </a:p>
      </dgm:t>
    </dgm:pt>
    <dgm:pt modelId="{E3F541AC-CD14-4882-8D2E-DD52C3D6D102}" type="parTrans" cxnId="{F877485E-2DA6-4865-B0E6-C3A1C150D8E1}">
      <dgm:prSet/>
      <dgm:spPr/>
      <dgm:t>
        <a:bodyPr/>
        <a:lstStyle/>
        <a:p>
          <a:endParaRPr lang="en-US"/>
        </a:p>
      </dgm:t>
    </dgm:pt>
    <dgm:pt modelId="{9ED76CC7-313C-4DD6-99A1-125293ADBBFE}" type="sibTrans" cxnId="{F877485E-2DA6-4865-B0E6-C3A1C150D8E1}">
      <dgm:prSet/>
      <dgm:spPr/>
      <dgm:t>
        <a:bodyPr/>
        <a:lstStyle/>
        <a:p>
          <a:endParaRPr lang="en-US"/>
        </a:p>
      </dgm:t>
    </dgm:pt>
    <dgm:pt modelId="{773201DF-63AE-4D9E-938B-A6EA8AF80346}">
      <dgm:prSet phldrT="[Text]" custT="1"/>
      <dgm:spPr/>
      <dgm:t>
        <a:bodyPr/>
        <a:lstStyle/>
        <a:p>
          <a:r>
            <a:rPr lang="en-US" sz="1200" b="1" dirty="0"/>
            <a:t>Meet people where they are</a:t>
          </a:r>
        </a:p>
      </dgm:t>
    </dgm:pt>
    <dgm:pt modelId="{E748E8E1-0F72-46B1-BD6E-0FC2FED623DC}" type="parTrans" cxnId="{04DCFA2B-A8C2-4083-BBE5-65B1E725CA4F}">
      <dgm:prSet/>
      <dgm:spPr/>
      <dgm:t>
        <a:bodyPr/>
        <a:lstStyle/>
        <a:p>
          <a:endParaRPr lang="en-US"/>
        </a:p>
      </dgm:t>
    </dgm:pt>
    <dgm:pt modelId="{4D6B5D38-CD8F-4433-9C48-FFD785084092}" type="sibTrans" cxnId="{04DCFA2B-A8C2-4083-BBE5-65B1E725CA4F}">
      <dgm:prSet/>
      <dgm:spPr/>
      <dgm:t>
        <a:bodyPr/>
        <a:lstStyle/>
        <a:p>
          <a:endParaRPr lang="en-US"/>
        </a:p>
      </dgm:t>
    </dgm:pt>
    <dgm:pt modelId="{4EAC1231-C2BE-4E3C-9F4A-38224A0F3C47}">
      <dgm:prSet phldrT="[Text]" custT="1"/>
      <dgm:spPr/>
      <dgm:t>
        <a:bodyPr/>
        <a:lstStyle/>
        <a:p>
          <a:r>
            <a:rPr lang="en-US" sz="1200" b="1" dirty="0"/>
            <a:t>Approach in the socially acceptable manner</a:t>
          </a:r>
        </a:p>
      </dgm:t>
    </dgm:pt>
    <dgm:pt modelId="{DEECD1E3-9852-4E68-ABA5-14B59E2892FC}" type="parTrans" cxnId="{04A9AC86-2167-41C7-A1DE-92C631762D33}">
      <dgm:prSet/>
      <dgm:spPr/>
      <dgm:t>
        <a:bodyPr/>
        <a:lstStyle/>
        <a:p>
          <a:endParaRPr lang="en-US"/>
        </a:p>
      </dgm:t>
    </dgm:pt>
    <dgm:pt modelId="{F2586E5B-B044-437D-AB89-6C9AA55472D6}" type="sibTrans" cxnId="{04A9AC86-2167-41C7-A1DE-92C631762D33}">
      <dgm:prSet/>
      <dgm:spPr/>
      <dgm:t>
        <a:bodyPr/>
        <a:lstStyle/>
        <a:p>
          <a:endParaRPr lang="en-US"/>
        </a:p>
      </dgm:t>
    </dgm:pt>
    <dgm:pt modelId="{54FA109B-CCDE-4CDF-850E-52EF8D346238}" type="pres">
      <dgm:prSet presAssocID="{FBB8DEC5-810E-4F6C-B039-5EDB8A3F1334}" presName="cycle" presStyleCnt="0">
        <dgm:presLayoutVars>
          <dgm:chMax val="1"/>
          <dgm:dir/>
          <dgm:animLvl val="ctr"/>
          <dgm:resizeHandles val="exact"/>
        </dgm:presLayoutVars>
      </dgm:prSet>
      <dgm:spPr/>
      <dgm:t>
        <a:bodyPr/>
        <a:lstStyle/>
        <a:p>
          <a:endParaRPr lang="en-US"/>
        </a:p>
      </dgm:t>
    </dgm:pt>
    <dgm:pt modelId="{21C82E50-C8AC-4CD8-8FBF-32AEFD058E9B}" type="pres">
      <dgm:prSet presAssocID="{5F6BD366-4EB2-4781-B3F3-AAEA8A7E7CB0}" presName="centerShape" presStyleLbl="node0" presStyleIdx="0" presStyleCnt="1"/>
      <dgm:spPr/>
      <dgm:t>
        <a:bodyPr/>
        <a:lstStyle/>
        <a:p>
          <a:endParaRPr lang="en-US"/>
        </a:p>
      </dgm:t>
    </dgm:pt>
    <dgm:pt modelId="{7E1E321B-0CE3-4D17-A7AD-A22CF1DB7A37}" type="pres">
      <dgm:prSet presAssocID="{1946361C-02EC-4E7C-BA98-56223B9F993C}" presName="Name9" presStyleLbl="parChTrans1D2" presStyleIdx="0" presStyleCnt="4"/>
      <dgm:spPr/>
      <dgm:t>
        <a:bodyPr/>
        <a:lstStyle/>
        <a:p>
          <a:endParaRPr lang="en-US"/>
        </a:p>
      </dgm:t>
    </dgm:pt>
    <dgm:pt modelId="{B21E3766-37EA-4D52-8A95-D6C2DA01550E}" type="pres">
      <dgm:prSet presAssocID="{1946361C-02EC-4E7C-BA98-56223B9F993C}" presName="connTx" presStyleLbl="parChTrans1D2" presStyleIdx="0" presStyleCnt="4"/>
      <dgm:spPr/>
      <dgm:t>
        <a:bodyPr/>
        <a:lstStyle/>
        <a:p>
          <a:endParaRPr lang="en-US"/>
        </a:p>
      </dgm:t>
    </dgm:pt>
    <dgm:pt modelId="{0C5DFCE5-FEBF-4778-8ADA-20871C361BB2}" type="pres">
      <dgm:prSet presAssocID="{C44845CF-0663-40E7-A3EF-04CA679069CE}" presName="node" presStyleLbl="node1" presStyleIdx="0" presStyleCnt="4">
        <dgm:presLayoutVars>
          <dgm:bulletEnabled val="1"/>
        </dgm:presLayoutVars>
      </dgm:prSet>
      <dgm:spPr/>
      <dgm:t>
        <a:bodyPr/>
        <a:lstStyle/>
        <a:p>
          <a:endParaRPr lang="en-US"/>
        </a:p>
      </dgm:t>
    </dgm:pt>
    <dgm:pt modelId="{90E29681-159C-4042-899C-F75FA233069B}" type="pres">
      <dgm:prSet presAssocID="{E3F541AC-CD14-4882-8D2E-DD52C3D6D102}" presName="Name9" presStyleLbl="parChTrans1D2" presStyleIdx="1" presStyleCnt="4"/>
      <dgm:spPr/>
      <dgm:t>
        <a:bodyPr/>
        <a:lstStyle/>
        <a:p>
          <a:endParaRPr lang="en-US"/>
        </a:p>
      </dgm:t>
    </dgm:pt>
    <dgm:pt modelId="{263BEEFA-EE65-4DEC-9B0B-D7A865E1C046}" type="pres">
      <dgm:prSet presAssocID="{E3F541AC-CD14-4882-8D2E-DD52C3D6D102}" presName="connTx" presStyleLbl="parChTrans1D2" presStyleIdx="1" presStyleCnt="4"/>
      <dgm:spPr/>
      <dgm:t>
        <a:bodyPr/>
        <a:lstStyle/>
        <a:p>
          <a:endParaRPr lang="en-US"/>
        </a:p>
      </dgm:t>
    </dgm:pt>
    <dgm:pt modelId="{889E2D2E-BB44-4A0D-97A4-3EF400E91856}" type="pres">
      <dgm:prSet presAssocID="{FD1C790C-8C52-46ED-A1DE-AE5847F90880}" presName="node" presStyleLbl="node1" presStyleIdx="1" presStyleCnt="4" custScaleY="105864">
        <dgm:presLayoutVars>
          <dgm:bulletEnabled val="1"/>
        </dgm:presLayoutVars>
      </dgm:prSet>
      <dgm:spPr/>
      <dgm:t>
        <a:bodyPr/>
        <a:lstStyle/>
        <a:p>
          <a:endParaRPr lang="en-US"/>
        </a:p>
      </dgm:t>
    </dgm:pt>
    <dgm:pt modelId="{170A4D3D-7C29-4C16-A52E-584241F92D0D}" type="pres">
      <dgm:prSet presAssocID="{E748E8E1-0F72-46B1-BD6E-0FC2FED623DC}" presName="Name9" presStyleLbl="parChTrans1D2" presStyleIdx="2" presStyleCnt="4"/>
      <dgm:spPr/>
      <dgm:t>
        <a:bodyPr/>
        <a:lstStyle/>
        <a:p>
          <a:endParaRPr lang="en-US"/>
        </a:p>
      </dgm:t>
    </dgm:pt>
    <dgm:pt modelId="{E8799D18-EDF9-4186-B3CB-CD171F109223}" type="pres">
      <dgm:prSet presAssocID="{E748E8E1-0F72-46B1-BD6E-0FC2FED623DC}" presName="connTx" presStyleLbl="parChTrans1D2" presStyleIdx="2" presStyleCnt="4"/>
      <dgm:spPr/>
      <dgm:t>
        <a:bodyPr/>
        <a:lstStyle/>
        <a:p>
          <a:endParaRPr lang="en-US"/>
        </a:p>
      </dgm:t>
    </dgm:pt>
    <dgm:pt modelId="{79418BC1-32A5-4A38-ADFD-78B41F55C42E}" type="pres">
      <dgm:prSet presAssocID="{773201DF-63AE-4D9E-938B-A6EA8AF80346}" presName="node" presStyleLbl="node1" presStyleIdx="2" presStyleCnt="4">
        <dgm:presLayoutVars>
          <dgm:bulletEnabled val="1"/>
        </dgm:presLayoutVars>
      </dgm:prSet>
      <dgm:spPr/>
      <dgm:t>
        <a:bodyPr/>
        <a:lstStyle/>
        <a:p>
          <a:endParaRPr lang="en-US"/>
        </a:p>
      </dgm:t>
    </dgm:pt>
    <dgm:pt modelId="{69D28E13-E271-4DF4-AA7A-92D26B84C08B}" type="pres">
      <dgm:prSet presAssocID="{DEECD1E3-9852-4E68-ABA5-14B59E2892FC}" presName="Name9" presStyleLbl="parChTrans1D2" presStyleIdx="3" presStyleCnt="4"/>
      <dgm:spPr/>
      <dgm:t>
        <a:bodyPr/>
        <a:lstStyle/>
        <a:p>
          <a:endParaRPr lang="en-US"/>
        </a:p>
      </dgm:t>
    </dgm:pt>
    <dgm:pt modelId="{F126ECF8-FD7A-428F-81CB-90C775AD2CC9}" type="pres">
      <dgm:prSet presAssocID="{DEECD1E3-9852-4E68-ABA5-14B59E2892FC}" presName="connTx" presStyleLbl="parChTrans1D2" presStyleIdx="3" presStyleCnt="4"/>
      <dgm:spPr/>
      <dgm:t>
        <a:bodyPr/>
        <a:lstStyle/>
        <a:p>
          <a:endParaRPr lang="en-US"/>
        </a:p>
      </dgm:t>
    </dgm:pt>
    <dgm:pt modelId="{0BF73349-66BE-431A-8129-6ABCCE90B3CC}" type="pres">
      <dgm:prSet presAssocID="{4EAC1231-C2BE-4E3C-9F4A-38224A0F3C47}" presName="node" presStyleLbl="node1" presStyleIdx="3" presStyleCnt="4">
        <dgm:presLayoutVars>
          <dgm:bulletEnabled val="1"/>
        </dgm:presLayoutVars>
      </dgm:prSet>
      <dgm:spPr/>
      <dgm:t>
        <a:bodyPr/>
        <a:lstStyle/>
        <a:p>
          <a:endParaRPr lang="en-US"/>
        </a:p>
      </dgm:t>
    </dgm:pt>
  </dgm:ptLst>
  <dgm:cxnLst>
    <dgm:cxn modelId="{04DCFA2B-A8C2-4083-BBE5-65B1E725CA4F}" srcId="{5F6BD366-4EB2-4781-B3F3-AAEA8A7E7CB0}" destId="{773201DF-63AE-4D9E-938B-A6EA8AF80346}" srcOrd="2" destOrd="0" parTransId="{E748E8E1-0F72-46B1-BD6E-0FC2FED623DC}" sibTransId="{4D6B5D38-CD8F-4433-9C48-FFD785084092}"/>
    <dgm:cxn modelId="{04A9AC86-2167-41C7-A1DE-92C631762D33}" srcId="{5F6BD366-4EB2-4781-B3F3-AAEA8A7E7CB0}" destId="{4EAC1231-C2BE-4E3C-9F4A-38224A0F3C47}" srcOrd="3" destOrd="0" parTransId="{DEECD1E3-9852-4E68-ABA5-14B59E2892FC}" sibTransId="{F2586E5B-B044-437D-AB89-6C9AA55472D6}"/>
    <dgm:cxn modelId="{DA50BCD9-C8EF-450B-89FD-E71EC1717F5A}" type="presOf" srcId="{FBB8DEC5-810E-4F6C-B039-5EDB8A3F1334}" destId="{54FA109B-CCDE-4CDF-850E-52EF8D346238}" srcOrd="0" destOrd="0" presId="urn:microsoft.com/office/officeart/2005/8/layout/radial1"/>
    <dgm:cxn modelId="{A21C6BCB-A850-44E9-924D-0D14831DA025}" type="presOf" srcId="{E748E8E1-0F72-46B1-BD6E-0FC2FED623DC}" destId="{E8799D18-EDF9-4186-B3CB-CD171F109223}" srcOrd="1" destOrd="0" presId="urn:microsoft.com/office/officeart/2005/8/layout/radial1"/>
    <dgm:cxn modelId="{749ED227-7582-484D-82C0-FC781DA5F517}" srcId="{FBB8DEC5-810E-4F6C-B039-5EDB8A3F1334}" destId="{5F6BD366-4EB2-4781-B3F3-AAEA8A7E7CB0}" srcOrd="0" destOrd="0" parTransId="{C15DF4FF-714F-4D6E-98B0-B528A31FDCD0}" sibTransId="{8BD19549-8F90-43D5-8164-98D44A7774DB}"/>
    <dgm:cxn modelId="{E4CAD522-5686-4EC5-9058-05046BBFBA07}" type="presOf" srcId="{E3F541AC-CD14-4882-8D2E-DD52C3D6D102}" destId="{263BEEFA-EE65-4DEC-9B0B-D7A865E1C046}" srcOrd="1" destOrd="0" presId="urn:microsoft.com/office/officeart/2005/8/layout/radial1"/>
    <dgm:cxn modelId="{252FF0AC-DBDC-478B-8A16-A10C351B7F17}" type="presOf" srcId="{773201DF-63AE-4D9E-938B-A6EA8AF80346}" destId="{79418BC1-32A5-4A38-ADFD-78B41F55C42E}" srcOrd="0" destOrd="0" presId="urn:microsoft.com/office/officeart/2005/8/layout/radial1"/>
    <dgm:cxn modelId="{E5B3C164-97B1-42C4-BEE2-C472323A1C4B}" type="presOf" srcId="{FD1C790C-8C52-46ED-A1DE-AE5847F90880}" destId="{889E2D2E-BB44-4A0D-97A4-3EF400E91856}" srcOrd="0" destOrd="0" presId="urn:microsoft.com/office/officeart/2005/8/layout/radial1"/>
    <dgm:cxn modelId="{3B73B459-23CD-4A83-BDDA-0F9CD022116A}" type="presOf" srcId="{DEECD1E3-9852-4E68-ABA5-14B59E2892FC}" destId="{69D28E13-E271-4DF4-AA7A-92D26B84C08B}" srcOrd="0" destOrd="0" presId="urn:microsoft.com/office/officeart/2005/8/layout/radial1"/>
    <dgm:cxn modelId="{F7DB4537-6C8B-4EE6-B3F8-FE25608F760A}" type="presOf" srcId="{1946361C-02EC-4E7C-BA98-56223B9F993C}" destId="{B21E3766-37EA-4D52-8A95-D6C2DA01550E}" srcOrd="1" destOrd="0" presId="urn:microsoft.com/office/officeart/2005/8/layout/radial1"/>
    <dgm:cxn modelId="{E51C9DF9-23B2-49E4-B46C-75EA9AACF8B4}" type="presOf" srcId="{5F6BD366-4EB2-4781-B3F3-AAEA8A7E7CB0}" destId="{21C82E50-C8AC-4CD8-8FBF-32AEFD058E9B}" srcOrd="0" destOrd="0" presId="urn:microsoft.com/office/officeart/2005/8/layout/radial1"/>
    <dgm:cxn modelId="{FE70F7FD-DD96-4742-A280-B02E830CCA9F}" type="presOf" srcId="{4EAC1231-C2BE-4E3C-9F4A-38224A0F3C47}" destId="{0BF73349-66BE-431A-8129-6ABCCE90B3CC}" srcOrd="0" destOrd="0" presId="urn:microsoft.com/office/officeart/2005/8/layout/radial1"/>
    <dgm:cxn modelId="{BE68C91B-89A6-4140-ABAD-2532E7379DB5}" type="presOf" srcId="{E748E8E1-0F72-46B1-BD6E-0FC2FED623DC}" destId="{170A4D3D-7C29-4C16-A52E-584241F92D0D}" srcOrd="0" destOrd="0" presId="urn:microsoft.com/office/officeart/2005/8/layout/radial1"/>
    <dgm:cxn modelId="{61D8B4AA-722E-4BEA-A493-AAE263D98F88}" type="presOf" srcId="{DEECD1E3-9852-4E68-ABA5-14B59E2892FC}" destId="{F126ECF8-FD7A-428F-81CB-90C775AD2CC9}" srcOrd="1" destOrd="0" presId="urn:microsoft.com/office/officeart/2005/8/layout/radial1"/>
    <dgm:cxn modelId="{F15E6394-3F4D-489D-9F77-E4E1645A8021}" type="presOf" srcId="{C44845CF-0663-40E7-A3EF-04CA679069CE}" destId="{0C5DFCE5-FEBF-4778-8ADA-20871C361BB2}" srcOrd="0" destOrd="0" presId="urn:microsoft.com/office/officeart/2005/8/layout/radial1"/>
    <dgm:cxn modelId="{945A855A-1B10-4F9D-9DD1-593F53E0D549}" type="presOf" srcId="{E3F541AC-CD14-4882-8D2E-DD52C3D6D102}" destId="{90E29681-159C-4042-899C-F75FA233069B}" srcOrd="0" destOrd="0" presId="urn:microsoft.com/office/officeart/2005/8/layout/radial1"/>
    <dgm:cxn modelId="{F877485E-2DA6-4865-B0E6-C3A1C150D8E1}" srcId="{5F6BD366-4EB2-4781-B3F3-AAEA8A7E7CB0}" destId="{FD1C790C-8C52-46ED-A1DE-AE5847F90880}" srcOrd="1" destOrd="0" parTransId="{E3F541AC-CD14-4882-8D2E-DD52C3D6D102}" sibTransId="{9ED76CC7-313C-4DD6-99A1-125293ADBBFE}"/>
    <dgm:cxn modelId="{1EE9D7F5-BC71-46D8-B4CB-AE7EE23EB000}" type="presOf" srcId="{1946361C-02EC-4E7C-BA98-56223B9F993C}" destId="{7E1E321B-0CE3-4D17-A7AD-A22CF1DB7A37}" srcOrd="0" destOrd="0" presId="urn:microsoft.com/office/officeart/2005/8/layout/radial1"/>
    <dgm:cxn modelId="{5BB7D344-B390-4C8C-AF8C-38AFD1AD30CC}" srcId="{5F6BD366-4EB2-4781-B3F3-AAEA8A7E7CB0}" destId="{C44845CF-0663-40E7-A3EF-04CA679069CE}" srcOrd="0" destOrd="0" parTransId="{1946361C-02EC-4E7C-BA98-56223B9F993C}" sibTransId="{9DCA4E23-A6AA-411F-8DC9-240A4285B3E3}"/>
    <dgm:cxn modelId="{83639F06-64EA-4160-A254-3CA9C2E9DCCD}" type="presParOf" srcId="{54FA109B-CCDE-4CDF-850E-52EF8D346238}" destId="{21C82E50-C8AC-4CD8-8FBF-32AEFD058E9B}" srcOrd="0" destOrd="0" presId="urn:microsoft.com/office/officeart/2005/8/layout/radial1"/>
    <dgm:cxn modelId="{0ADC158B-5587-46D1-ADB3-2104F7B97502}" type="presParOf" srcId="{54FA109B-CCDE-4CDF-850E-52EF8D346238}" destId="{7E1E321B-0CE3-4D17-A7AD-A22CF1DB7A37}" srcOrd="1" destOrd="0" presId="urn:microsoft.com/office/officeart/2005/8/layout/radial1"/>
    <dgm:cxn modelId="{28F6C1FF-9BF2-44DD-A4BE-2814BA084A84}" type="presParOf" srcId="{7E1E321B-0CE3-4D17-A7AD-A22CF1DB7A37}" destId="{B21E3766-37EA-4D52-8A95-D6C2DA01550E}" srcOrd="0" destOrd="0" presId="urn:microsoft.com/office/officeart/2005/8/layout/radial1"/>
    <dgm:cxn modelId="{9CF86B25-8C6A-4AE2-B012-B1AE55C69B3A}" type="presParOf" srcId="{54FA109B-CCDE-4CDF-850E-52EF8D346238}" destId="{0C5DFCE5-FEBF-4778-8ADA-20871C361BB2}" srcOrd="2" destOrd="0" presId="urn:microsoft.com/office/officeart/2005/8/layout/radial1"/>
    <dgm:cxn modelId="{C589CF8B-B1C4-4457-839A-D581647DAFC9}" type="presParOf" srcId="{54FA109B-CCDE-4CDF-850E-52EF8D346238}" destId="{90E29681-159C-4042-899C-F75FA233069B}" srcOrd="3" destOrd="0" presId="urn:microsoft.com/office/officeart/2005/8/layout/radial1"/>
    <dgm:cxn modelId="{EA001B80-C281-45E1-BEBC-4DDF31238767}" type="presParOf" srcId="{90E29681-159C-4042-899C-F75FA233069B}" destId="{263BEEFA-EE65-4DEC-9B0B-D7A865E1C046}" srcOrd="0" destOrd="0" presId="urn:microsoft.com/office/officeart/2005/8/layout/radial1"/>
    <dgm:cxn modelId="{FADA65C2-201B-468A-A5A0-620482726DF3}" type="presParOf" srcId="{54FA109B-CCDE-4CDF-850E-52EF8D346238}" destId="{889E2D2E-BB44-4A0D-97A4-3EF400E91856}" srcOrd="4" destOrd="0" presId="urn:microsoft.com/office/officeart/2005/8/layout/radial1"/>
    <dgm:cxn modelId="{738246F9-4725-4858-97E5-376B2BEA4C4B}" type="presParOf" srcId="{54FA109B-CCDE-4CDF-850E-52EF8D346238}" destId="{170A4D3D-7C29-4C16-A52E-584241F92D0D}" srcOrd="5" destOrd="0" presId="urn:microsoft.com/office/officeart/2005/8/layout/radial1"/>
    <dgm:cxn modelId="{46818759-1739-4B5C-B942-30AC07EEEDA4}" type="presParOf" srcId="{170A4D3D-7C29-4C16-A52E-584241F92D0D}" destId="{E8799D18-EDF9-4186-B3CB-CD171F109223}" srcOrd="0" destOrd="0" presId="urn:microsoft.com/office/officeart/2005/8/layout/radial1"/>
    <dgm:cxn modelId="{B0112414-35DA-4278-816A-3DFA83C3EE2E}" type="presParOf" srcId="{54FA109B-CCDE-4CDF-850E-52EF8D346238}" destId="{79418BC1-32A5-4A38-ADFD-78B41F55C42E}" srcOrd="6" destOrd="0" presId="urn:microsoft.com/office/officeart/2005/8/layout/radial1"/>
    <dgm:cxn modelId="{0FFA504C-7FB2-4267-9B2A-879F1B36E1AB}" type="presParOf" srcId="{54FA109B-CCDE-4CDF-850E-52EF8D346238}" destId="{69D28E13-E271-4DF4-AA7A-92D26B84C08B}" srcOrd="7" destOrd="0" presId="urn:microsoft.com/office/officeart/2005/8/layout/radial1"/>
    <dgm:cxn modelId="{60CD1B4F-8762-49BD-9BD3-AD7C0F277A27}" type="presParOf" srcId="{69D28E13-E271-4DF4-AA7A-92D26B84C08B}" destId="{F126ECF8-FD7A-428F-81CB-90C775AD2CC9}" srcOrd="0" destOrd="0" presId="urn:microsoft.com/office/officeart/2005/8/layout/radial1"/>
    <dgm:cxn modelId="{0119AE51-300A-47B3-9F69-590A66990ABB}" type="presParOf" srcId="{54FA109B-CCDE-4CDF-850E-52EF8D346238}" destId="{0BF73349-66BE-431A-8129-6ABCCE90B3C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7A2C9-1112-4C81-A651-B4FF4C42DCB7}"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750F1819-F2FB-40D8-A3CC-931D2D2ED465}">
      <dgm:prSet phldrT="[Text]"/>
      <dgm:spPr/>
      <dgm:t>
        <a:bodyPr/>
        <a:lstStyle/>
        <a:p>
          <a:r>
            <a:rPr lang="en-US" dirty="0" smtClean="0"/>
            <a:t>True Ministry: </a:t>
          </a:r>
        </a:p>
        <a:p>
          <a:r>
            <a:rPr lang="en-US" dirty="0" smtClean="0"/>
            <a:t>To reach people</a:t>
          </a:r>
          <a:endParaRPr lang="en-US" dirty="0"/>
        </a:p>
      </dgm:t>
    </dgm:pt>
    <dgm:pt modelId="{5943A617-BABB-4029-8850-66FE12831727}" type="parTrans" cxnId="{FDC631EE-0205-4977-A01C-E7B276199BC2}">
      <dgm:prSet/>
      <dgm:spPr/>
      <dgm:t>
        <a:bodyPr/>
        <a:lstStyle/>
        <a:p>
          <a:endParaRPr lang="en-US"/>
        </a:p>
      </dgm:t>
    </dgm:pt>
    <dgm:pt modelId="{3A559A2C-31D8-4695-A623-030E10F289E2}" type="sibTrans" cxnId="{FDC631EE-0205-4977-A01C-E7B276199BC2}">
      <dgm:prSet/>
      <dgm:spPr/>
      <dgm:t>
        <a:bodyPr/>
        <a:lstStyle/>
        <a:p>
          <a:endParaRPr lang="en-US"/>
        </a:p>
      </dgm:t>
    </dgm:pt>
    <dgm:pt modelId="{8D87C1AA-02B8-4474-BA78-F2337DE6A7A6}">
      <dgm:prSet phldrT="[Text]"/>
      <dgm:spPr/>
      <dgm:t>
        <a:bodyPr/>
        <a:lstStyle/>
        <a:p>
          <a:r>
            <a:rPr lang="en-US" dirty="0" smtClean="0"/>
            <a:t>Wherever they are</a:t>
          </a:r>
          <a:endParaRPr lang="en-US" dirty="0"/>
        </a:p>
      </dgm:t>
    </dgm:pt>
    <dgm:pt modelId="{AF461601-3548-4D17-A2BB-3441C0771031}" type="parTrans" cxnId="{52A1D8F4-456A-46D4-83A2-37D24E1762EB}">
      <dgm:prSet/>
      <dgm:spPr/>
      <dgm:t>
        <a:bodyPr/>
        <a:lstStyle/>
        <a:p>
          <a:endParaRPr lang="en-US"/>
        </a:p>
      </dgm:t>
    </dgm:pt>
    <dgm:pt modelId="{D1ACDA47-3FD7-4683-AAA2-BE2BAE911030}" type="sibTrans" cxnId="{52A1D8F4-456A-46D4-83A2-37D24E1762EB}">
      <dgm:prSet/>
      <dgm:spPr/>
      <dgm:t>
        <a:bodyPr/>
        <a:lstStyle/>
        <a:p>
          <a:endParaRPr lang="en-US"/>
        </a:p>
      </dgm:t>
    </dgm:pt>
    <dgm:pt modelId="{0C197001-E1E5-433E-AFEF-8E6225E17A55}">
      <dgm:prSet phldrT="[Text]"/>
      <dgm:spPr/>
      <dgm:t>
        <a:bodyPr/>
        <a:lstStyle/>
        <a:p>
          <a:r>
            <a:rPr lang="en-US" dirty="0" smtClean="0"/>
            <a:t>Whatever their position or condition</a:t>
          </a:r>
          <a:endParaRPr lang="en-US" dirty="0"/>
        </a:p>
      </dgm:t>
    </dgm:pt>
    <dgm:pt modelId="{77E43947-40A7-4FB3-8312-FBE54CA935EA}" type="parTrans" cxnId="{3F80BDE3-7865-47DB-B60B-956809D08ED2}">
      <dgm:prSet/>
      <dgm:spPr/>
      <dgm:t>
        <a:bodyPr/>
        <a:lstStyle/>
        <a:p>
          <a:endParaRPr lang="en-US"/>
        </a:p>
      </dgm:t>
    </dgm:pt>
    <dgm:pt modelId="{75181B73-57E7-42AC-9099-7FD73B444126}" type="sibTrans" cxnId="{3F80BDE3-7865-47DB-B60B-956809D08ED2}">
      <dgm:prSet/>
      <dgm:spPr/>
      <dgm:t>
        <a:bodyPr/>
        <a:lstStyle/>
        <a:p>
          <a:endParaRPr lang="en-US"/>
        </a:p>
      </dgm:t>
    </dgm:pt>
    <dgm:pt modelId="{449B3C79-E2B0-471A-9219-9283CA63C3A7}" type="pres">
      <dgm:prSet presAssocID="{A127A2C9-1112-4C81-A651-B4FF4C42DCB7}" presName="composite" presStyleCnt="0">
        <dgm:presLayoutVars>
          <dgm:chMax val="1"/>
          <dgm:dir/>
          <dgm:resizeHandles val="exact"/>
        </dgm:presLayoutVars>
      </dgm:prSet>
      <dgm:spPr/>
      <dgm:t>
        <a:bodyPr/>
        <a:lstStyle/>
        <a:p>
          <a:endParaRPr lang="en-US"/>
        </a:p>
      </dgm:t>
    </dgm:pt>
    <dgm:pt modelId="{0E0054D8-B045-4896-9D53-CA9CF1AE1DC0}" type="pres">
      <dgm:prSet presAssocID="{750F1819-F2FB-40D8-A3CC-931D2D2ED465}" presName="roof" presStyleLbl="dkBgShp" presStyleIdx="0" presStyleCnt="2" custLinFactNeighborY="668"/>
      <dgm:spPr/>
      <dgm:t>
        <a:bodyPr/>
        <a:lstStyle/>
        <a:p>
          <a:endParaRPr lang="en-US"/>
        </a:p>
      </dgm:t>
    </dgm:pt>
    <dgm:pt modelId="{856F6C40-349F-4458-ADB3-6A082BCE76B0}" type="pres">
      <dgm:prSet presAssocID="{750F1819-F2FB-40D8-A3CC-931D2D2ED465}" presName="pillars" presStyleCnt="0"/>
      <dgm:spPr/>
    </dgm:pt>
    <dgm:pt modelId="{127C8D50-C2E2-4973-8EF6-4A58FDBACBE2}" type="pres">
      <dgm:prSet presAssocID="{750F1819-F2FB-40D8-A3CC-931D2D2ED465}" presName="pillar1" presStyleLbl="node1" presStyleIdx="0" presStyleCnt="2">
        <dgm:presLayoutVars>
          <dgm:bulletEnabled val="1"/>
        </dgm:presLayoutVars>
      </dgm:prSet>
      <dgm:spPr/>
      <dgm:t>
        <a:bodyPr/>
        <a:lstStyle/>
        <a:p>
          <a:endParaRPr lang="en-US"/>
        </a:p>
      </dgm:t>
    </dgm:pt>
    <dgm:pt modelId="{965F36EB-B55F-4E4A-ACB6-D1B49336018C}" type="pres">
      <dgm:prSet presAssocID="{0C197001-E1E5-433E-AFEF-8E6225E17A55}" presName="pillarX" presStyleLbl="node1" presStyleIdx="1" presStyleCnt="2">
        <dgm:presLayoutVars>
          <dgm:bulletEnabled val="1"/>
        </dgm:presLayoutVars>
      </dgm:prSet>
      <dgm:spPr/>
      <dgm:t>
        <a:bodyPr/>
        <a:lstStyle/>
        <a:p>
          <a:endParaRPr lang="en-US"/>
        </a:p>
      </dgm:t>
    </dgm:pt>
    <dgm:pt modelId="{6895693E-34EA-4F00-8D70-06B299475C07}" type="pres">
      <dgm:prSet presAssocID="{750F1819-F2FB-40D8-A3CC-931D2D2ED465}" presName="base" presStyleLbl="dkBgShp" presStyleIdx="1" presStyleCnt="2" custScaleY="207661"/>
      <dgm:spPr/>
    </dgm:pt>
  </dgm:ptLst>
  <dgm:cxnLst>
    <dgm:cxn modelId="{868052D6-AAAF-4505-A020-AA47FD636189}" type="presOf" srcId="{A127A2C9-1112-4C81-A651-B4FF4C42DCB7}" destId="{449B3C79-E2B0-471A-9219-9283CA63C3A7}" srcOrd="0" destOrd="0" presId="urn:microsoft.com/office/officeart/2005/8/layout/hList3"/>
    <dgm:cxn modelId="{3F80BDE3-7865-47DB-B60B-956809D08ED2}" srcId="{750F1819-F2FB-40D8-A3CC-931D2D2ED465}" destId="{0C197001-E1E5-433E-AFEF-8E6225E17A55}" srcOrd="1" destOrd="0" parTransId="{77E43947-40A7-4FB3-8312-FBE54CA935EA}" sibTransId="{75181B73-57E7-42AC-9099-7FD73B444126}"/>
    <dgm:cxn modelId="{821A930D-E0EB-4649-AD15-4EA28B5F6461}" type="presOf" srcId="{750F1819-F2FB-40D8-A3CC-931D2D2ED465}" destId="{0E0054D8-B045-4896-9D53-CA9CF1AE1DC0}" srcOrd="0" destOrd="0" presId="urn:microsoft.com/office/officeart/2005/8/layout/hList3"/>
    <dgm:cxn modelId="{18153B1B-EF4F-45CB-9E9C-B51D2358FECA}" type="presOf" srcId="{0C197001-E1E5-433E-AFEF-8E6225E17A55}" destId="{965F36EB-B55F-4E4A-ACB6-D1B49336018C}" srcOrd="0" destOrd="0" presId="urn:microsoft.com/office/officeart/2005/8/layout/hList3"/>
    <dgm:cxn modelId="{52A1D8F4-456A-46D4-83A2-37D24E1762EB}" srcId="{750F1819-F2FB-40D8-A3CC-931D2D2ED465}" destId="{8D87C1AA-02B8-4474-BA78-F2337DE6A7A6}" srcOrd="0" destOrd="0" parTransId="{AF461601-3548-4D17-A2BB-3441C0771031}" sibTransId="{D1ACDA47-3FD7-4683-AAA2-BE2BAE911030}"/>
    <dgm:cxn modelId="{D2FE90A6-33F7-4756-BE6E-404247BDD50A}" type="presOf" srcId="{8D87C1AA-02B8-4474-BA78-F2337DE6A7A6}" destId="{127C8D50-C2E2-4973-8EF6-4A58FDBACBE2}" srcOrd="0" destOrd="0" presId="urn:microsoft.com/office/officeart/2005/8/layout/hList3"/>
    <dgm:cxn modelId="{FDC631EE-0205-4977-A01C-E7B276199BC2}" srcId="{A127A2C9-1112-4C81-A651-B4FF4C42DCB7}" destId="{750F1819-F2FB-40D8-A3CC-931D2D2ED465}" srcOrd="0" destOrd="0" parTransId="{5943A617-BABB-4029-8850-66FE12831727}" sibTransId="{3A559A2C-31D8-4695-A623-030E10F289E2}"/>
    <dgm:cxn modelId="{570AF543-07E4-4ED6-8B12-A4053DB3A280}" type="presParOf" srcId="{449B3C79-E2B0-471A-9219-9283CA63C3A7}" destId="{0E0054D8-B045-4896-9D53-CA9CF1AE1DC0}" srcOrd="0" destOrd="0" presId="urn:microsoft.com/office/officeart/2005/8/layout/hList3"/>
    <dgm:cxn modelId="{EEFA40FB-67F0-42F8-9F8F-8173D532BC1E}" type="presParOf" srcId="{449B3C79-E2B0-471A-9219-9283CA63C3A7}" destId="{856F6C40-349F-4458-ADB3-6A082BCE76B0}" srcOrd="1" destOrd="0" presId="urn:microsoft.com/office/officeart/2005/8/layout/hList3"/>
    <dgm:cxn modelId="{0A1A32B4-752A-47BE-BC99-4BB99009ED96}" type="presParOf" srcId="{856F6C40-349F-4458-ADB3-6A082BCE76B0}" destId="{127C8D50-C2E2-4973-8EF6-4A58FDBACBE2}" srcOrd="0" destOrd="0" presId="urn:microsoft.com/office/officeart/2005/8/layout/hList3"/>
    <dgm:cxn modelId="{B6CD9CDC-6F6F-41A6-8341-C08CA9F32462}" type="presParOf" srcId="{856F6C40-349F-4458-ADB3-6A082BCE76B0}" destId="{965F36EB-B55F-4E4A-ACB6-D1B49336018C}" srcOrd="1" destOrd="0" presId="urn:microsoft.com/office/officeart/2005/8/layout/hList3"/>
    <dgm:cxn modelId="{3AF913E4-D5B8-4EE5-9763-DFF11DBEF144}" type="presParOf" srcId="{449B3C79-E2B0-471A-9219-9283CA63C3A7}" destId="{6895693E-34EA-4F00-8D70-06B299475C0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3EF12-D9A7-4DA6-8CD5-70927DBEACF7}"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DF4830E6-3428-458E-BBC6-653BA1C70F48}">
      <dgm:prSet phldrT="[Text]"/>
      <dgm:spPr/>
      <dgm:t>
        <a:bodyPr/>
        <a:lstStyle/>
        <a:p>
          <a:r>
            <a:rPr lang="en-US" dirty="0" smtClean="0"/>
            <a:t>Need to approach people</a:t>
          </a:r>
          <a:endParaRPr lang="en-US" dirty="0"/>
        </a:p>
      </dgm:t>
    </dgm:pt>
    <dgm:pt modelId="{0936A341-ECFC-41B7-A4D7-C6CD3BD80824}" type="parTrans" cxnId="{61A8BE9F-7BB3-447E-988F-6E6C53E45111}">
      <dgm:prSet/>
      <dgm:spPr/>
      <dgm:t>
        <a:bodyPr/>
        <a:lstStyle/>
        <a:p>
          <a:endParaRPr lang="en-US"/>
        </a:p>
      </dgm:t>
    </dgm:pt>
    <dgm:pt modelId="{4073DD03-0EDA-4379-9EDB-E95D603B9CD3}" type="sibTrans" cxnId="{61A8BE9F-7BB3-447E-988F-6E6C53E45111}">
      <dgm:prSet/>
      <dgm:spPr/>
      <dgm:t>
        <a:bodyPr/>
        <a:lstStyle/>
        <a:p>
          <a:endParaRPr lang="en-US"/>
        </a:p>
      </dgm:t>
    </dgm:pt>
    <dgm:pt modelId="{A08993DA-F0FC-4CB2-A8A7-9AE30A2FF1C9}">
      <dgm:prSet phldrT="[Text]"/>
      <dgm:spPr/>
      <dgm:t>
        <a:bodyPr/>
        <a:lstStyle/>
        <a:p>
          <a:r>
            <a:rPr lang="en-US" dirty="0" smtClean="0"/>
            <a:t>In Acceptable manner</a:t>
          </a:r>
          <a:endParaRPr lang="en-US" dirty="0"/>
        </a:p>
      </dgm:t>
    </dgm:pt>
    <dgm:pt modelId="{58435633-7948-4C21-B880-7B495AF62EC7}" type="parTrans" cxnId="{1CA6780C-D756-4AD2-A69E-E6FD8631FCD9}">
      <dgm:prSet/>
      <dgm:spPr/>
      <dgm:t>
        <a:bodyPr/>
        <a:lstStyle/>
        <a:p>
          <a:endParaRPr lang="en-US"/>
        </a:p>
      </dgm:t>
    </dgm:pt>
    <dgm:pt modelId="{C3168C96-A0D6-473E-B9CE-E20F9DE706CC}" type="sibTrans" cxnId="{1CA6780C-D756-4AD2-A69E-E6FD8631FCD9}">
      <dgm:prSet/>
      <dgm:spPr/>
      <dgm:t>
        <a:bodyPr/>
        <a:lstStyle/>
        <a:p>
          <a:endParaRPr lang="en-US"/>
        </a:p>
      </dgm:t>
    </dgm:pt>
    <dgm:pt modelId="{D932EC88-BD10-4008-8D64-B0EC669ED22D}">
      <dgm:prSet phldrT="[Text]"/>
      <dgm:spPr/>
      <dgm:t>
        <a:bodyPr/>
        <a:lstStyle/>
        <a:p>
          <a:r>
            <a:rPr lang="en-US" dirty="0" smtClean="0"/>
            <a:t>Humbling our hearts before God</a:t>
          </a:r>
          <a:endParaRPr lang="en-US" dirty="0"/>
        </a:p>
      </dgm:t>
    </dgm:pt>
    <dgm:pt modelId="{FF14767E-F028-4EA2-B7D9-A88885C75C08}" type="parTrans" cxnId="{2F9848FF-7DD2-4919-872E-557DA7243DA5}">
      <dgm:prSet/>
      <dgm:spPr/>
      <dgm:t>
        <a:bodyPr/>
        <a:lstStyle/>
        <a:p>
          <a:endParaRPr lang="en-US"/>
        </a:p>
      </dgm:t>
    </dgm:pt>
    <dgm:pt modelId="{C4525792-0D9C-4A73-8D56-7827D0BA0F34}" type="sibTrans" cxnId="{2F9848FF-7DD2-4919-872E-557DA7243DA5}">
      <dgm:prSet/>
      <dgm:spPr/>
      <dgm:t>
        <a:bodyPr/>
        <a:lstStyle/>
        <a:p>
          <a:endParaRPr lang="en-US"/>
        </a:p>
      </dgm:t>
    </dgm:pt>
    <dgm:pt modelId="{8620575B-960A-4116-B811-1D7096780499}">
      <dgm:prSet phldrT="[Text]"/>
      <dgm:spPr/>
      <dgm:t>
        <a:bodyPr/>
        <a:lstStyle/>
        <a:p>
          <a:r>
            <a:rPr lang="en-US" dirty="0" smtClean="0"/>
            <a:t>Learning from Christ’s methods of labor and His meeting of people</a:t>
          </a:r>
          <a:endParaRPr lang="en-US" dirty="0"/>
        </a:p>
      </dgm:t>
    </dgm:pt>
    <dgm:pt modelId="{7F8C6FE9-696A-4D18-9264-CA04C5515873}" type="parTrans" cxnId="{8201EDE3-AB72-448A-8527-6AE194FFAF21}">
      <dgm:prSet/>
      <dgm:spPr/>
      <dgm:t>
        <a:bodyPr/>
        <a:lstStyle/>
        <a:p>
          <a:endParaRPr lang="en-US"/>
        </a:p>
      </dgm:t>
    </dgm:pt>
    <dgm:pt modelId="{C003D67B-B766-4E5C-B15D-8E0B7B79FEF5}" type="sibTrans" cxnId="{8201EDE3-AB72-448A-8527-6AE194FFAF21}">
      <dgm:prSet/>
      <dgm:spPr/>
      <dgm:t>
        <a:bodyPr/>
        <a:lstStyle/>
        <a:p>
          <a:endParaRPr lang="en-US"/>
        </a:p>
      </dgm:t>
    </dgm:pt>
    <dgm:pt modelId="{AD7572A9-62E4-46B1-B92C-BF4719757FCE}" type="pres">
      <dgm:prSet presAssocID="{FE73EF12-D9A7-4DA6-8CD5-70927DBEACF7}" presName="composite" presStyleCnt="0">
        <dgm:presLayoutVars>
          <dgm:chMax val="1"/>
          <dgm:dir/>
          <dgm:resizeHandles val="exact"/>
        </dgm:presLayoutVars>
      </dgm:prSet>
      <dgm:spPr/>
      <dgm:t>
        <a:bodyPr/>
        <a:lstStyle/>
        <a:p>
          <a:endParaRPr lang="en-US"/>
        </a:p>
      </dgm:t>
    </dgm:pt>
    <dgm:pt modelId="{BA6039A1-EE05-45B3-8007-8CFDE89EC4EB}" type="pres">
      <dgm:prSet presAssocID="{DF4830E6-3428-458E-BBC6-653BA1C70F48}" presName="roof" presStyleLbl="dkBgShp" presStyleIdx="0" presStyleCnt="2"/>
      <dgm:spPr/>
      <dgm:t>
        <a:bodyPr/>
        <a:lstStyle/>
        <a:p>
          <a:endParaRPr lang="en-US"/>
        </a:p>
      </dgm:t>
    </dgm:pt>
    <dgm:pt modelId="{E11F0494-3E04-4094-921F-133D0917CB21}" type="pres">
      <dgm:prSet presAssocID="{DF4830E6-3428-458E-BBC6-653BA1C70F48}" presName="pillars" presStyleCnt="0"/>
      <dgm:spPr/>
    </dgm:pt>
    <dgm:pt modelId="{1E8B65B5-F576-4B61-BB2A-D96765C80384}" type="pres">
      <dgm:prSet presAssocID="{DF4830E6-3428-458E-BBC6-653BA1C70F48}" presName="pillar1" presStyleLbl="node1" presStyleIdx="0" presStyleCnt="3">
        <dgm:presLayoutVars>
          <dgm:bulletEnabled val="1"/>
        </dgm:presLayoutVars>
      </dgm:prSet>
      <dgm:spPr/>
      <dgm:t>
        <a:bodyPr/>
        <a:lstStyle/>
        <a:p>
          <a:endParaRPr lang="en-US"/>
        </a:p>
      </dgm:t>
    </dgm:pt>
    <dgm:pt modelId="{01FB9E92-DAF4-474A-AF2C-F4484ED5CCD3}" type="pres">
      <dgm:prSet presAssocID="{D932EC88-BD10-4008-8D64-B0EC669ED22D}" presName="pillarX" presStyleLbl="node1" presStyleIdx="1" presStyleCnt="3">
        <dgm:presLayoutVars>
          <dgm:bulletEnabled val="1"/>
        </dgm:presLayoutVars>
      </dgm:prSet>
      <dgm:spPr/>
      <dgm:t>
        <a:bodyPr/>
        <a:lstStyle/>
        <a:p>
          <a:endParaRPr lang="en-US"/>
        </a:p>
      </dgm:t>
    </dgm:pt>
    <dgm:pt modelId="{42237FB2-A913-4A07-B771-495C018327B8}" type="pres">
      <dgm:prSet presAssocID="{8620575B-960A-4116-B811-1D7096780499}" presName="pillarX" presStyleLbl="node1" presStyleIdx="2" presStyleCnt="3">
        <dgm:presLayoutVars>
          <dgm:bulletEnabled val="1"/>
        </dgm:presLayoutVars>
      </dgm:prSet>
      <dgm:spPr/>
      <dgm:t>
        <a:bodyPr/>
        <a:lstStyle/>
        <a:p>
          <a:endParaRPr lang="en-US"/>
        </a:p>
      </dgm:t>
    </dgm:pt>
    <dgm:pt modelId="{A422B424-E5B2-4154-95A4-9F7E2E754957}" type="pres">
      <dgm:prSet presAssocID="{DF4830E6-3428-458E-BBC6-653BA1C70F48}" presName="base" presStyleLbl="dkBgShp" presStyleIdx="1" presStyleCnt="2"/>
      <dgm:spPr/>
    </dgm:pt>
  </dgm:ptLst>
  <dgm:cxnLst>
    <dgm:cxn modelId="{ED50748A-A6C5-41B7-B377-6BA0DDC4B1E7}" type="presOf" srcId="{A08993DA-F0FC-4CB2-A8A7-9AE30A2FF1C9}" destId="{1E8B65B5-F576-4B61-BB2A-D96765C80384}" srcOrd="0" destOrd="0" presId="urn:microsoft.com/office/officeart/2005/8/layout/hList3"/>
    <dgm:cxn modelId="{8201EDE3-AB72-448A-8527-6AE194FFAF21}" srcId="{DF4830E6-3428-458E-BBC6-653BA1C70F48}" destId="{8620575B-960A-4116-B811-1D7096780499}" srcOrd="2" destOrd="0" parTransId="{7F8C6FE9-696A-4D18-9264-CA04C5515873}" sibTransId="{C003D67B-B766-4E5C-B15D-8E0B7B79FEF5}"/>
    <dgm:cxn modelId="{E2A46D36-A9D6-4FC2-9620-065E03C85FCD}" type="presOf" srcId="{D932EC88-BD10-4008-8D64-B0EC669ED22D}" destId="{01FB9E92-DAF4-474A-AF2C-F4484ED5CCD3}" srcOrd="0" destOrd="0" presId="urn:microsoft.com/office/officeart/2005/8/layout/hList3"/>
    <dgm:cxn modelId="{61A8BE9F-7BB3-447E-988F-6E6C53E45111}" srcId="{FE73EF12-D9A7-4DA6-8CD5-70927DBEACF7}" destId="{DF4830E6-3428-458E-BBC6-653BA1C70F48}" srcOrd="0" destOrd="0" parTransId="{0936A341-ECFC-41B7-A4D7-C6CD3BD80824}" sibTransId="{4073DD03-0EDA-4379-9EDB-E95D603B9CD3}"/>
    <dgm:cxn modelId="{BB7D2D80-66F8-4ABF-80DD-58F25B80EDA5}" type="presOf" srcId="{FE73EF12-D9A7-4DA6-8CD5-70927DBEACF7}" destId="{AD7572A9-62E4-46B1-B92C-BF4719757FCE}" srcOrd="0" destOrd="0" presId="urn:microsoft.com/office/officeart/2005/8/layout/hList3"/>
    <dgm:cxn modelId="{16BF9A67-F370-4240-9AC1-431D46886EE7}" type="presOf" srcId="{8620575B-960A-4116-B811-1D7096780499}" destId="{42237FB2-A913-4A07-B771-495C018327B8}" srcOrd="0" destOrd="0" presId="urn:microsoft.com/office/officeart/2005/8/layout/hList3"/>
    <dgm:cxn modelId="{1CA6780C-D756-4AD2-A69E-E6FD8631FCD9}" srcId="{DF4830E6-3428-458E-BBC6-653BA1C70F48}" destId="{A08993DA-F0FC-4CB2-A8A7-9AE30A2FF1C9}" srcOrd="0" destOrd="0" parTransId="{58435633-7948-4C21-B880-7B495AF62EC7}" sibTransId="{C3168C96-A0D6-473E-B9CE-E20F9DE706CC}"/>
    <dgm:cxn modelId="{76784CE2-B024-4D47-A212-20F7CB0FFB10}" type="presOf" srcId="{DF4830E6-3428-458E-BBC6-653BA1C70F48}" destId="{BA6039A1-EE05-45B3-8007-8CFDE89EC4EB}" srcOrd="0" destOrd="0" presId="urn:microsoft.com/office/officeart/2005/8/layout/hList3"/>
    <dgm:cxn modelId="{2F9848FF-7DD2-4919-872E-557DA7243DA5}" srcId="{DF4830E6-3428-458E-BBC6-653BA1C70F48}" destId="{D932EC88-BD10-4008-8D64-B0EC669ED22D}" srcOrd="1" destOrd="0" parTransId="{FF14767E-F028-4EA2-B7D9-A88885C75C08}" sibTransId="{C4525792-0D9C-4A73-8D56-7827D0BA0F34}"/>
    <dgm:cxn modelId="{AEB1A682-7575-41CD-914E-78D88348D1D9}" type="presParOf" srcId="{AD7572A9-62E4-46B1-B92C-BF4719757FCE}" destId="{BA6039A1-EE05-45B3-8007-8CFDE89EC4EB}" srcOrd="0" destOrd="0" presId="urn:microsoft.com/office/officeart/2005/8/layout/hList3"/>
    <dgm:cxn modelId="{8716CA87-FD64-4060-9032-2BACA3BE86A1}" type="presParOf" srcId="{AD7572A9-62E4-46B1-B92C-BF4719757FCE}" destId="{E11F0494-3E04-4094-921F-133D0917CB21}" srcOrd="1" destOrd="0" presId="urn:microsoft.com/office/officeart/2005/8/layout/hList3"/>
    <dgm:cxn modelId="{EE929C03-3245-4908-9393-04D581F54258}" type="presParOf" srcId="{E11F0494-3E04-4094-921F-133D0917CB21}" destId="{1E8B65B5-F576-4B61-BB2A-D96765C80384}" srcOrd="0" destOrd="0" presId="urn:microsoft.com/office/officeart/2005/8/layout/hList3"/>
    <dgm:cxn modelId="{BCB01189-5186-476B-A99C-75A148CA7D00}" type="presParOf" srcId="{E11F0494-3E04-4094-921F-133D0917CB21}" destId="{01FB9E92-DAF4-474A-AF2C-F4484ED5CCD3}" srcOrd="1" destOrd="0" presId="urn:microsoft.com/office/officeart/2005/8/layout/hList3"/>
    <dgm:cxn modelId="{D02B9B58-BC6F-41CA-AC6D-C0AE97573A75}" type="presParOf" srcId="{E11F0494-3E04-4094-921F-133D0917CB21}" destId="{42237FB2-A913-4A07-B771-495C018327B8}" srcOrd="2" destOrd="0" presId="urn:microsoft.com/office/officeart/2005/8/layout/hList3"/>
    <dgm:cxn modelId="{41B2BF77-79DF-4411-B465-0ECF182C618D}" type="presParOf" srcId="{AD7572A9-62E4-46B1-B92C-BF4719757FCE}" destId="{A422B424-E5B2-4154-95A4-9F7E2E754957}"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2A213B-12EC-482D-9D02-0B63C120A5D9}" type="doc">
      <dgm:prSet loTypeId="urn:microsoft.com/office/officeart/2005/8/layout/pyramid2" loCatId="list" qsTypeId="urn:microsoft.com/office/officeart/2005/8/quickstyle/simple1" qsCatId="simple" csTypeId="urn:microsoft.com/office/officeart/2005/8/colors/accent3_2" csCatId="accent3" phldr="1"/>
      <dgm:spPr/>
    </dgm:pt>
    <dgm:pt modelId="{C0AAEE58-EAE0-48AA-8B22-3B031B7B866F}">
      <dgm:prSet phldrT="[Text]"/>
      <dgm:spPr/>
      <dgm:t>
        <a:bodyPr/>
        <a:lstStyle/>
        <a:p>
          <a:r>
            <a:rPr lang="en-US" dirty="0" smtClean="0"/>
            <a:t>Promotive</a:t>
          </a:r>
          <a:endParaRPr lang="en-US" dirty="0"/>
        </a:p>
      </dgm:t>
    </dgm:pt>
    <dgm:pt modelId="{FC5ED12A-B483-4ED0-87AE-26EB28333E5D}" type="parTrans" cxnId="{D4582237-C373-4DA3-91E7-105BAD6A258E}">
      <dgm:prSet/>
      <dgm:spPr/>
    </dgm:pt>
    <dgm:pt modelId="{5B174722-0FD8-4786-8CA7-13728E1187AB}" type="sibTrans" cxnId="{D4582237-C373-4DA3-91E7-105BAD6A258E}">
      <dgm:prSet/>
      <dgm:spPr/>
    </dgm:pt>
    <dgm:pt modelId="{58981B85-B8E1-4B1A-B2C0-06611B5F9CD4}">
      <dgm:prSet phldrT="[Text]"/>
      <dgm:spPr/>
      <dgm:t>
        <a:bodyPr/>
        <a:lstStyle/>
        <a:p>
          <a:r>
            <a:rPr lang="en-US" dirty="0" smtClean="0"/>
            <a:t>Preventive </a:t>
          </a:r>
          <a:endParaRPr lang="en-US" dirty="0"/>
        </a:p>
      </dgm:t>
    </dgm:pt>
    <dgm:pt modelId="{B310FB2E-4DA8-4D33-8604-EC72E22D7C3A}" type="parTrans" cxnId="{4E2EE050-B120-422B-8B7D-4DB603E6F530}">
      <dgm:prSet/>
      <dgm:spPr/>
    </dgm:pt>
    <dgm:pt modelId="{2DD1C10D-7F3D-47C8-8914-692E4EF8DC14}" type="sibTrans" cxnId="{4E2EE050-B120-422B-8B7D-4DB603E6F530}">
      <dgm:prSet/>
      <dgm:spPr/>
    </dgm:pt>
    <dgm:pt modelId="{EA22628C-E778-46D1-97B9-573A765CE11B}">
      <dgm:prSet phldrT="[Text]"/>
      <dgm:spPr/>
      <dgm:t>
        <a:bodyPr/>
        <a:lstStyle/>
        <a:p>
          <a:r>
            <a:rPr lang="en-US" dirty="0" smtClean="0"/>
            <a:t>Curative</a:t>
          </a:r>
          <a:endParaRPr lang="en-US" dirty="0"/>
        </a:p>
      </dgm:t>
    </dgm:pt>
    <dgm:pt modelId="{8C221E61-9FFE-4493-9C1B-DCCCC22E1FE4}" type="parTrans" cxnId="{23409535-BB27-4C76-92AD-B64DDD91B7FA}">
      <dgm:prSet/>
      <dgm:spPr/>
    </dgm:pt>
    <dgm:pt modelId="{6388923D-4F71-4192-900C-D403C17FC74D}" type="sibTrans" cxnId="{23409535-BB27-4C76-92AD-B64DDD91B7FA}">
      <dgm:prSet/>
      <dgm:spPr/>
    </dgm:pt>
    <dgm:pt modelId="{3C074952-8B3C-48FB-9F13-C3241194CA9D}" type="pres">
      <dgm:prSet presAssocID="{172A213B-12EC-482D-9D02-0B63C120A5D9}" presName="compositeShape" presStyleCnt="0">
        <dgm:presLayoutVars>
          <dgm:dir/>
          <dgm:resizeHandles/>
        </dgm:presLayoutVars>
      </dgm:prSet>
      <dgm:spPr/>
    </dgm:pt>
    <dgm:pt modelId="{8E77EDAC-BF65-4782-A9F8-1068E62341ED}" type="pres">
      <dgm:prSet presAssocID="{172A213B-12EC-482D-9D02-0B63C120A5D9}" presName="pyramid" presStyleLbl="node1" presStyleIdx="0" presStyleCnt="1"/>
      <dgm:spPr/>
    </dgm:pt>
    <dgm:pt modelId="{EA144014-7DA7-45E7-91C4-BFED5BC9B3A5}" type="pres">
      <dgm:prSet presAssocID="{172A213B-12EC-482D-9D02-0B63C120A5D9}" presName="theList" presStyleCnt="0"/>
      <dgm:spPr/>
    </dgm:pt>
    <dgm:pt modelId="{22837D82-B29D-4097-B4A0-32E9BFB8AAFE}" type="pres">
      <dgm:prSet presAssocID="{C0AAEE58-EAE0-48AA-8B22-3B031B7B866F}" presName="aNode" presStyleLbl="fgAcc1" presStyleIdx="0" presStyleCnt="3">
        <dgm:presLayoutVars>
          <dgm:bulletEnabled val="1"/>
        </dgm:presLayoutVars>
      </dgm:prSet>
      <dgm:spPr/>
      <dgm:t>
        <a:bodyPr/>
        <a:lstStyle/>
        <a:p>
          <a:endParaRPr lang="en-US"/>
        </a:p>
      </dgm:t>
    </dgm:pt>
    <dgm:pt modelId="{B5BCBEB7-F129-40C3-A328-BFB787B71EF9}" type="pres">
      <dgm:prSet presAssocID="{C0AAEE58-EAE0-48AA-8B22-3B031B7B866F}" presName="aSpace" presStyleCnt="0"/>
      <dgm:spPr/>
    </dgm:pt>
    <dgm:pt modelId="{0F6EB309-68E5-4991-BBD8-94D1B2F15969}" type="pres">
      <dgm:prSet presAssocID="{58981B85-B8E1-4B1A-B2C0-06611B5F9CD4}" presName="aNode" presStyleLbl="fgAcc1" presStyleIdx="1" presStyleCnt="3">
        <dgm:presLayoutVars>
          <dgm:bulletEnabled val="1"/>
        </dgm:presLayoutVars>
      </dgm:prSet>
      <dgm:spPr/>
      <dgm:t>
        <a:bodyPr/>
        <a:lstStyle/>
        <a:p>
          <a:endParaRPr lang="en-US"/>
        </a:p>
      </dgm:t>
    </dgm:pt>
    <dgm:pt modelId="{82B78982-723D-4368-A62A-AD8E4D4832D9}" type="pres">
      <dgm:prSet presAssocID="{58981B85-B8E1-4B1A-B2C0-06611B5F9CD4}" presName="aSpace" presStyleCnt="0"/>
      <dgm:spPr/>
    </dgm:pt>
    <dgm:pt modelId="{7E7DF8BD-5111-4C92-9456-8CB20BA5B7C6}" type="pres">
      <dgm:prSet presAssocID="{EA22628C-E778-46D1-97B9-573A765CE11B}" presName="aNode" presStyleLbl="fgAcc1" presStyleIdx="2" presStyleCnt="3">
        <dgm:presLayoutVars>
          <dgm:bulletEnabled val="1"/>
        </dgm:presLayoutVars>
      </dgm:prSet>
      <dgm:spPr/>
      <dgm:t>
        <a:bodyPr/>
        <a:lstStyle/>
        <a:p>
          <a:endParaRPr lang="en-US"/>
        </a:p>
      </dgm:t>
    </dgm:pt>
    <dgm:pt modelId="{C4C6578B-F169-416F-BABC-70EDEEE350E7}" type="pres">
      <dgm:prSet presAssocID="{EA22628C-E778-46D1-97B9-573A765CE11B}" presName="aSpace" presStyleCnt="0"/>
      <dgm:spPr/>
    </dgm:pt>
  </dgm:ptLst>
  <dgm:cxnLst>
    <dgm:cxn modelId="{D4582237-C373-4DA3-91E7-105BAD6A258E}" srcId="{172A213B-12EC-482D-9D02-0B63C120A5D9}" destId="{C0AAEE58-EAE0-48AA-8B22-3B031B7B866F}" srcOrd="0" destOrd="0" parTransId="{FC5ED12A-B483-4ED0-87AE-26EB28333E5D}" sibTransId="{5B174722-0FD8-4786-8CA7-13728E1187AB}"/>
    <dgm:cxn modelId="{BA42F080-55A5-4AA1-8FB4-820E30F8FE17}" type="presOf" srcId="{172A213B-12EC-482D-9D02-0B63C120A5D9}" destId="{3C074952-8B3C-48FB-9F13-C3241194CA9D}" srcOrd="0" destOrd="0" presId="urn:microsoft.com/office/officeart/2005/8/layout/pyramid2"/>
    <dgm:cxn modelId="{09F91E89-AA75-42E7-BF48-E1EECA12EF0C}" type="presOf" srcId="{C0AAEE58-EAE0-48AA-8B22-3B031B7B866F}" destId="{22837D82-B29D-4097-B4A0-32E9BFB8AAFE}" srcOrd="0" destOrd="0" presId="urn:microsoft.com/office/officeart/2005/8/layout/pyramid2"/>
    <dgm:cxn modelId="{23409535-BB27-4C76-92AD-B64DDD91B7FA}" srcId="{172A213B-12EC-482D-9D02-0B63C120A5D9}" destId="{EA22628C-E778-46D1-97B9-573A765CE11B}" srcOrd="2" destOrd="0" parTransId="{8C221E61-9FFE-4493-9C1B-DCCCC22E1FE4}" sibTransId="{6388923D-4F71-4192-900C-D403C17FC74D}"/>
    <dgm:cxn modelId="{4E2EE050-B120-422B-8B7D-4DB603E6F530}" srcId="{172A213B-12EC-482D-9D02-0B63C120A5D9}" destId="{58981B85-B8E1-4B1A-B2C0-06611B5F9CD4}" srcOrd="1" destOrd="0" parTransId="{B310FB2E-4DA8-4D33-8604-EC72E22D7C3A}" sibTransId="{2DD1C10D-7F3D-47C8-8914-692E4EF8DC14}"/>
    <dgm:cxn modelId="{0E0B8EB2-120D-4055-8E7A-750F9DB83E33}" type="presOf" srcId="{58981B85-B8E1-4B1A-B2C0-06611B5F9CD4}" destId="{0F6EB309-68E5-4991-BBD8-94D1B2F15969}" srcOrd="0" destOrd="0" presId="urn:microsoft.com/office/officeart/2005/8/layout/pyramid2"/>
    <dgm:cxn modelId="{73373BBA-D5C6-4353-B0BC-01F5C384A404}" type="presOf" srcId="{EA22628C-E778-46D1-97B9-573A765CE11B}" destId="{7E7DF8BD-5111-4C92-9456-8CB20BA5B7C6}" srcOrd="0" destOrd="0" presId="urn:microsoft.com/office/officeart/2005/8/layout/pyramid2"/>
    <dgm:cxn modelId="{6C67BBA8-1C30-4E94-86AD-C26D0707BEA4}" type="presParOf" srcId="{3C074952-8B3C-48FB-9F13-C3241194CA9D}" destId="{8E77EDAC-BF65-4782-A9F8-1068E62341ED}" srcOrd="0" destOrd="0" presId="urn:microsoft.com/office/officeart/2005/8/layout/pyramid2"/>
    <dgm:cxn modelId="{B2DDD8A8-C2F7-4BAE-A73D-1D5DCAC755C6}" type="presParOf" srcId="{3C074952-8B3C-48FB-9F13-C3241194CA9D}" destId="{EA144014-7DA7-45E7-91C4-BFED5BC9B3A5}" srcOrd="1" destOrd="0" presId="urn:microsoft.com/office/officeart/2005/8/layout/pyramid2"/>
    <dgm:cxn modelId="{E2410CE4-3629-439C-8D67-0ABE4EBBED76}" type="presParOf" srcId="{EA144014-7DA7-45E7-91C4-BFED5BC9B3A5}" destId="{22837D82-B29D-4097-B4A0-32E9BFB8AAFE}" srcOrd="0" destOrd="0" presId="urn:microsoft.com/office/officeart/2005/8/layout/pyramid2"/>
    <dgm:cxn modelId="{8E07E2DA-FC21-40C5-BC08-A3E262238BB7}" type="presParOf" srcId="{EA144014-7DA7-45E7-91C4-BFED5BC9B3A5}" destId="{B5BCBEB7-F129-40C3-A328-BFB787B71EF9}" srcOrd="1" destOrd="0" presId="urn:microsoft.com/office/officeart/2005/8/layout/pyramid2"/>
    <dgm:cxn modelId="{384D6B6A-2A39-4A8F-9961-3A82F1F13434}" type="presParOf" srcId="{EA144014-7DA7-45E7-91C4-BFED5BC9B3A5}" destId="{0F6EB309-68E5-4991-BBD8-94D1B2F15969}" srcOrd="2" destOrd="0" presId="urn:microsoft.com/office/officeart/2005/8/layout/pyramid2"/>
    <dgm:cxn modelId="{1D2C7FE2-10C6-4744-8900-FC970BEB3FA1}" type="presParOf" srcId="{EA144014-7DA7-45E7-91C4-BFED5BC9B3A5}" destId="{82B78982-723D-4368-A62A-AD8E4D4832D9}" srcOrd="3" destOrd="0" presId="urn:microsoft.com/office/officeart/2005/8/layout/pyramid2"/>
    <dgm:cxn modelId="{C28BB19E-346D-4B60-A010-BBA9EBA095EC}" type="presParOf" srcId="{EA144014-7DA7-45E7-91C4-BFED5BC9B3A5}" destId="{7E7DF8BD-5111-4C92-9456-8CB20BA5B7C6}" srcOrd="4" destOrd="0" presId="urn:microsoft.com/office/officeart/2005/8/layout/pyramid2"/>
    <dgm:cxn modelId="{6ABEC0EB-BAD1-4099-AABF-D5B2A045DB96}" type="presParOf" srcId="{EA144014-7DA7-45E7-91C4-BFED5BC9B3A5}" destId="{C4C6578B-F169-416F-BABC-70EDEEE350E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5372BD-4ADE-4B91-AD96-76342E79CA9F}" type="doc">
      <dgm:prSet loTypeId="urn:microsoft.com/office/officeart/2005/8/layout/hProcess3" loCatId="process" qsTypeId="urn:microsoft.com/office/officeart/2005/8/quickstyle/simple1" qsCatId="simple" csTypeId="urn:microsoft.com/office/officeart/2005/8/colors/accent2_5" csCatId="accent2" phldr="1"/>
      <dgm:spPr/>
    </dgm:pt>
    <dgm:pt modelId="{EBBD49BE-4D97-4681-A6F2-28C00607F2E4}">
      <dgm:prSet phldrT="[Text]"/>
      <dgm:spPr/>
      <dgm:t>
        <a:bodyPr/>
        <a:lstStyle/>
        <a:p>
          <a:r>
            <a:rPr lang="en-US" b="1" dirty="0" smtClean="0"/>
            <a:t>Deviance from Health</a:t>
          </a:r>
          <a:endParaRPr lang="en-US" b="1" dirty="0"/>
        </a:p>
      </dgm:t>
    </dgm:pt>
    <dgm:pt modelId="{9A626FDE-C043-4B11-8BF8-B74F56637DB8}" type="parTrans" cxnId="{6E0C0175-8B41-4B86-9CEB-8A7C9D354189}">
      <dgm:prSet/>
      <dgm:spPr/>
      <dgm:t>
        <a:bodyPr/>
        <a:lstStyle/>
        <a:p>
          <a:endParaRPr lang="en-US"/>
        </a:p>
      </dgm:t>
    </dgm:pt>
    <dgm:pt modelId="{305ACBC0-533F-4394-9A8C-374CEC81CEE0}" type="sibTrans" cxnId="{6E0C0175-8B41-4B86-9CEB-8A7C9D354189}">
      <dgm:prSet/>
      <dgm:spPr/>
      <dgm:t>
        <a:bodyPr/>
        <a:lstStyle/>
        <a:p>
          <a:endParaRPr lang="en-US"/>
        </a:p>
      </dgm:t>
    </dgm:pt>
    <dgm:pt modelId="{3D9E842A-0E8E-4F30-A796-4EB9CE2ADFA2}">
      <dgm:prSet phldrT="[Text]"/>
      <dgm:spPr/>
      <dgm:t>
        <a:bodyPr/>
        <a:lstStyle/>
        <a:p>
          <a:endParaRPr lang="en-US" dirty="0"/>
        </a:p>
      </dgm:t>
    </dgm:pt>
    <dgm:pt modelId="{E547E3EE-A61A-426A-AEA8-2E0FF5CE1BE2}" type="parTrans" cxnId="{A929CD70-B858-4E6B-B392-5E2010CA03B5}">
      <dgm:prSet/>
      <dgm:spPr/>
      <dgm:t>
        <a:bodyPr/>
        <a:lstStyle/>
        <a:p>
          <a:endParaRPr lang="en-US"/>
        </a:p>
      </dgm:t>
    </dgm:pt>
    <dgm:pt modelId="{FEF1B821-AEF6-4E66-9499-3C03F069D1E3}" type="sibTrans" cxnId="{A929CD70-B858-4E6B-B392-5E2010CA03B5}">
      <dgm:prSet/>
      <dgm:spPr/>
      <dgm:t>
        <a:bodyPr/>
        <a:lstStyle/>
        <a:p>
          <a:endParaRPr lang="en-US"/>
        </a:p>
      </dgm:t>
    </dgm:pt>
    <dgm:pt modelId="{4C27F3A9-3A87-4335-8641-7F8BE99A2D63}" type="pres">
      <dgm:prSet presAssocID="{0A5372BD-4ADE-4B91-AD96-76342E79CA9F}" presName="Name0" presStyleCnt="0">
        <dgm:presLayoutVars>
          <dgm:dir/>
          <dgm:animLvl val="lvl"/>
          <dgm:resizeHandles val="exact"/>
        </dgm:presLayoutVars>
      </dgm:prSet>
      <dgm:spPr/>
    </dgm:pt>
    <dgm:pt modelId="{6FAAD1D9-4296-4681-A688-D0DE3AFB2D50}" type="pres">
      <dgm:prSet presAssocID="{0A5372BD-4ADE-4B91-AD96-76342E79CA9F}" presName="dummy" presStyleCnt="0"/>
      <dgm:spPr/>
    </dgm:pt>
    <dgm:pt modelId="{CDBCDC78-F036-498F-8788-7F28D807BF18}" type="pres">
      <dgm:prSet presAssocID="{0A5372BD-4ADE-4B91-AD96-76342E79CA9F}" presName="linH" presStyleCnt="0"/>
      <dgm:spPr/>
    </dgm:pt>
    <dgm:pt modelId="{742E4826-8053-4CBF-AB93-360FCF4CF68B}" type="pres">
      <dgm:prSet presAssocID="{0A5372BD-4ADE-4B91-AD96-76342E79CA9F}" presName="padding1" presStyleCnt="0"/>
      <dgm:spPr/>
    </dgm:pt>
    <dgm:pt modelId="{9B37BDB4-962E-4F33-AC3B-C45A12B834D1}" type="pres">
      <dgm:prSet presAssocID="{EBBD49BE-4D97-4681-A6F2-28C00607F2E4}" presName="linV" presStyleCnt="0"/>
      <dgm:spPr/>
    </dgm:pt>
    <dgm:pt modelId="{186E63B0-F81B-4CD8-8D4F-3594A2282B29}" type="pres">
      <dgm:prSet presAssocID="{EBBD49BE-4D97-4681-A6F2-28C00607F2E4}" presName="spVertical1" presStyleCnt="0"/>
      <dgm:spPr/>
    </dgm:pt>
    <dgm:pt modelId="{81713907-52AF-4041-A16D-C83C24E7EBFF}" type="pres">
      <dgm:prSet presAssocID="{EBBD49BE-4D97-4681-A6F2-28C00607F2E4}" presName="parTx" presStyleLbl="revTx" presStyleIdx="0" presStyleCnt="2">
        <dgm:presLayoutVars>
          <dgm:chMax val="0"/>
          <dgm:chPref val="0"/>
          <dgm:bulletEnabled val="1"/>
        </dgm:presLayoutVars>
      </dgm:prSet>
      <dgm:spPr/>
      <dgm:t>
        <a:bodyPr/>
        <a:lstStyle/>
        <a:p>
          <a:endParaRPr lang="en-US"/>
        </a:p>
      </dgm:t>
    </dgm:pt>
    <dgm:pt modelId="{B18A8FEE-BB65-4844-AE3C-06CBD2977C11}" type="pres">
      <dgm:prSet presAssocID="{EBBD49BE-4D97-4681-A6F2-28C00607F2E4}" presName="spVertical2" presStyleCnt="0"/>
      <dgm:spPr/>
    </dgm:pt>
    <dgm:pt modelId="{DC7F5DAE-D7AA-4A58-B398-63F9302F7250}" type="pres">
      <dgm:prSet presAssocID="{EBBD49BE-4D97-4681-A6F2-28C00607F2E4}" presName="spVertical3" presStyleCnt="0"/>
      <dgm:spPr/>
    </dgm:pt>
    <dgm:pt modelId="{8DDFE769-900A-47E3-A8B3-B36C49ABDD66}" type="pres">
      <dgm:prSet presAssocID="{EBBD49BE-4D97-4681-A6F2-28C00607F2E4}" presName="desTx" presStyleLbl="revTx" presStyleIdx="1" presStyleCnt="2">
        <dgm:presLayoutVars>
          <dgm:bulletEnabled val="1"/>
        </dgm:presLayoutVars>
      </dgm:prSet>
      <dgm:spPr/>
      <dgm:t>
        <a:bodyPr/>
        <a:lstStyle/>
        <a:p>
          <a:endParaRPr lang="en-US"/>
        </a:p>
      </dgm:t>
    </dgm:pt>
    <dgm:pt modelId="{1D9B528D-742A-4B22-87EB-90082128094F}" type="pres">
      <dgm:prSet presAssocID="{0A5372BD-4ADE-4B91-AD96-76342E79CA9F}" presName="padding2" presStyleCnt="0"/>
      <dgm:spPr/>
    </dgm:pt>
    <dgm:pt modelId="{AC3E1BF4-FB28-4C71-BAA9-B271375D73B3}" type="pres">
      <dgm:prSet presAssocID="{0A5372BD-4ADE-4B91-AD96-76342E79CA9F}" presName="negArrow" presStyleCnt="0"/>
      <dgm:spPr/>
    </dgm:pt>
    <dgm:pt modelId="{C1B3A673-21CC-42DD-8DCB-883356B0DD04}" type="pres">
      <dgm:prSet presAssocID="{0A5372BD-4ADE-4B91-AD96-76342E79CA9F}" presName="backgroundArrow" presStyleLbl="node1" presStyleIdx="0" presStyleCnt="1"/>
      <dgm:spPr/>
    </dgm:pt>
  </dgm:ptLst>
  <dgm:cxnLst>
    <dgm:cxn modelId="{6E0C0175-8B41-4B86-9CEB-8A7C9D354189}" srcId="{0A5372BD-4ADE-4B91-AD96-76342E79CA9F}" destId="{EBBD49BE-4D97-4681-A6F2-28C00607F2E4}" srcOrd="0" destOrd="0" parTransId="{9A626FDE-C043-4B11-8BF8-B74F56637DB8}" sibTransId="{305ACBC0-533F-4394-9A8C-374CEC81CEE0}"/>
    <dgm:cxn modelId="{FE5C66D0-5809-4C93-BBDE-7D44A0E8CF11}" type="presOf" srcId="{0A5372BD-4ADE-4B91-AD96-76342E79CA9F}" destId="{4C27F3A9-3A87-4335-8641-7F8BE99A2D63}" srcOrd="0" destOrd="0" presId="urn:microsoft.com/office/officeart/2005/8/layout/hProcess3"/>
    <dgm:cxn modelId="{9AF19F6B-D333-440C-AEA6-8250367ACF2E}" type="presOf" srcId="{3D9E842A-0E8E-4F30-A796-4EB9CE2ADFA2}" destId="{8DDFE769-900A-47E3-A8B3-B36C49ABDD66}" srcOrd="0" destOrd="0" presId="urn:microsoft.com/office/officeart/2005/8/layout/hProcess3"/>
    <dgm:cxn modelId="{A929CD70-B858-4E6B-B392-5E2010CA03B5}" srcId="{EBBD49BE-4D97-4681-A6F2-28C00607F2E4}" destId="{3D9E842A-0E8E-4F30-A796-4EB9CE2ADFA2}" srcOrd="0" destOrd="0" parTransId="{E547E3EE-A61A-426A-AEA8-2E0FF5CE1BE2}" sibTransId="{FEF1B821-AEF6-4E66-9499-3C03F069D1E3}"/>
    <dgm:cxn modelId="{A1C11E9E-EA12-4D01-9B3D-4B61FB27D4EA}" type="presOf" srcId="{EBBD49BE-4D97-4681-A6F2-28C00607F2E4}" destId="{81713907-52AF-4041-A16D-C83C24E7EBFF}" srcOrd="0" destOrd="0" presId="urn:microsoft.com/office/officeart/2005/8/layout/hProcess3"/>
    <dgm:cxn modelId="{E95D0584-54EC-455F-9C1B-939A8DF1022C}" type="presParOf" srcId="{4C27F3A9-3A87-4335-8641-7F8BE99A2D63}" destId="{6FAAD1D9-4296-4681-A688-D0DE3AFB2D50}" srcOrd="0" destOrd="0" presId="urn:microsoft.com/office/officeart/2005/8/layout/hProcess3"/>
    <dgm:cxn modelId="{E25EDCCD-0342-4BA1-BA79-CE531AF5FB50}" type="presParOf" srcId="{4C27F3A9-3A87-4335-8641-7F8BE99A2D63}" destId="{CDBCDC78-F036-498F-8788-7F28D807BF18}" srcOrd="1" destOrd="0" presId="urn:microsoft.com/office/officeart/2005/8/layout/hProcess3"/>
    <dgm:cxn modelId="{72D3D08B-A16D-4B3D-A5E5-FDDD07D0ECBE}" type="presParOf" srcId="{CDBCDC78-F036-498F-8788-7F28D807BF18}" destId="{742E4826-8053-4CBF-AB93-360FCF4CF68B}" srcOrd="0" destOrd="0" presId="urn:microsoft.com/office/officeart/2005/8/layout/hProcess3"/>
    <dgm:cxn modelId="{381022CE-34C5-46BA-8C4D-5849B899ECED}" type="presParOf" srcId="{CDBCDC78-F036-498F-8788-7F28D807BF18}" destId="{9B37BDB4-962E-4F33-AC3B-C45A12B834D1}" srcOrd="1" destOrd="0" presId="urn:microsoft.com/office/officeart/2005/8/layout/hProcess3"/>
    <dgm:cxn modelId="{6BF6F6AC-F85D-475D-AB0F-35E52560EF7C}" type="presParOf" srcId="{9B37BDB4-962E-4F33-AC3B-C45A12B834D1}" destId="{186E63B0-F81B-4CD8-8D4F-3594A2282B29}" srcOrd="0" destOrd="0" presId="urn:microsoft.com/office/officeart/2005/8/layout/hProcess3"/>
    <dgm:cxn modelId="{435FDBDD-DEEE-47A8-A339-F80A55F9DA39}" type="presParOf" srcId="{9B37BDB4-962E-4F33-AC3B-C45A12B834D1}" destId="{81713907-52AF-4041-A16D-C83C24E7EBFF}" srcOrd="1" destOrd="0" presId="urn:microsoft.com/office/officeart/2005/8/layout/hProcess3"/>
    <dgm:cxn modelId="{D3DCE668-86E3-4D93-B2E8-93C49BD708D2}" type="presParOf" srcId="{9B37BDB4-962E-4F33-AC3B-C45A12B834D1}" destId="{B18A8FEE-BB65-4844-AE3C-06CBD2977C11}" srcOrd="2" destOrd="0" presId="urn:microsoft.com/office/officeart/2005/8/layout/hProcess3"/>
    <dgm:cxn modelId="{409E7A9E-108E-4CEA-8B80-93A2B231E7E3}" type="presParOf" srcId="{9B37BDB4-962E-4F33-AC3B-C45A12B834D1}" destId="{DC7F5DAE-D7AA-4A58-B398-63F9302F7250}" srcOrd="3" destOrd="0" presId="urn:microsoft.com/office/officeart/2005/8/layout/hProcess3"/>
    <dgm:cxn modelId="{46902CA9-38AF-4AF3-A7ED-705F401BD52F}" type="presParOf" srcId="{9B37BDB4-962E-4F33-AC3B-C45A12B834D1}" destId="{8DDFE769-900A-47E3-A8B3-B36C49ABDD66}" srcOrd="4" destOrd="0" presId="urn:microsoft.com/office/officeart/2005/8/layout/hProcess3"/>
    <dgm:cxn modelId="{83979704-0CF7-4863-9028-9F67F157D0A7}" type="presParOf" srcId="{CDBCDC78-F036-498F-8788-7F28D807BF18}" destId="{1D9B528D-742A-4B22-87EB-90082128094F}" srcOrd="2" destOrd="0" presId="urn:microsoft.com/office/officeart/2005/8/layout/hProcess3"/>
    <dgm:cxn modelId="{9DB03F43-DF9A-4010-95DE-C5383793F278}" type="presParOf" srcId="{CDBCDC78-F036-498F-8788-7F28D807BF18}" destId="{AC3E1BF4-FB28-4C71-BAA9-B271375D73B3}" srcOrd="3" destOrd="0" presId="urn:microsoft.com/office/officeart/2005/8/layout/hProcess3"/>
    <dgm:cxn modelId="{5659CF1C-F03C-4F4B-BCBE-15FE5D35E929}" type="presParOf" srcId="{CDBCDC78-F036-498F-8788-7F28D807BF18}" destId="{C1B3A673-21CC-42DD-8DCB-883356B0DD04}"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27235B-713B-475B-91AC-DEBBA35A749D}"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9D00BA6F-6B0F-435E-A59D-36CF5841C869}">
      <dgm:prSet/>
      <dgm:spPr/>
      <dgm:t>
        <a:bodyPr/>
        <a:lstStyle/>
        <a:p>
          <a:pPr rtl="0"/>
          <a:r>
            <a:rPr lang="en-US" b="1" dirty="0" smtClean="0"/>
            <a:t>Disease</a:t>
          </a:r>
          <a:r>
            <a:rPr lang="en-US" dirty="0" smtClean="0"/>
            <a:t>: refers to a scientifically identified health threat caused by a bacterium, virus, fungus, parasite, or other pathogen. (</a:t>
          </a:r>
          <a:r>
            <a:rPr lang="en-US" b="1" i="1" dirty="0" smtClean="0">
              <a:solidFill>
                <a:schemeClr val="accent4">
                  <a:lumMod val="50000"/>
                </a:schemeClr>
              </a:solidFill>
            </a:rPr>
            <a:t>medical concept</a:t>
          </a:r>
          <a:r>
            <a:rPr lang="en-US" dirty="0" smtClean="0"/>
            <a:t>)</a:t>
          </a:r>
          <a:endParaRPr lang="en-US" dirty="0"/>
        </a:p>
      </dgm:t>
    </dgm:pt>
    <dgm:pt modelId="{490D2A67-20F1-48F2-B168-DBB5822F6A0D}" type="parTrans" cxnId="{51247F75-9342-4D88-B485-753D8E6A1FAF}">
      <dgm:prSet/>
      <dgm:spPr/>
      <dgm:t>
        <a:bodyPr/>
        <a:lstStyle/>
        <a:p>
          <a:endParaRPr lang="en-US"/>
        </a:p>
      </dgm:t>
    </dgm:pt>
    <dgm:pt modelId="{AF974CB2-58B6-4DE5-84F7-48448028189A}" type="sibTrans" cxnId="{51247F75-9342-4D88-B485-753D8E6A1FAF}">
      <dgm:prSet/>
      <dgm:spPr/>
      <dgm:t>
        <a:bodyPr/>
        <a:lstStyle/>
        <a:p>
          <a:endParaRPr lang="en-US"/>
        </a:p>
      </dgm:t>
    </dgm:pt>
    <dgm:pt modelId="{16D06C65-D5A6-496C-8C71-689383E1D24A}">
      <dgm:prSet/>
      <dgm:spPr/>
      <dgm:t>
        <a:bodyPr/>
        <a:lstStyle/>
        <a:p>
          <a:pPr rtl="0"/>
          <a:r>
            <a:rPr lang="en-US" b="1" dirty="0" smtClean="0"/>
            <a:t>Illness:</a:t>
          </a:r>
          <a:r>
            <a:rPr lang="en-US" dirty="0" smtClean="0"/>
            <a:t> is a condition of poor health perceived or felt by an individual who is said to be ill.</a:t>
          </a:r>
        </a:p>
        <a:p>
          <a:pPr rtl="0"/>
          <a:r>
            <a:rPr lang="en-US" dirty="0" smtClean="0"/>
            <a:t> (</a:t>
          </a:r>
          <a:r>
            <a:rPr lang="en-US" b="1" dirty="0" smtClean="0">
              <a:solidFill>
                <a:schemeClr val="accent4">
                  <a:lumMod val="50000"/>
                </a:schemeClr>
              </a:solidFill>
            </a:rPr>
            <a:t>cultural concept</a:t>
          </a:r>
          <a:r>
            <a:rPr lang="en-US" dirty="0" smtClean="0"/>
            <a:t>)</a:t>
          </a:r>
          <a:endParaRPr lang="en-US" dirty="0"/>
        </a:p>
      </dgm:t>
    </dgm:pt>
    <dgm:pt modelId="{1FD9D871-7F36-41E7-A3D9-E7EBFC55BE05}" type="parTrans" cxnId="{65136344-CF36-45A4-BFB1-5E5EF08E138A}">
      <dgm:prSet/>
      <dgm:spPr/>
      <dgm:t>
        <a:bodyPr/>
        <a:lstStyle/>
        <a:p>
          <a:endParaRPr lang="en-US"/>
        </a:p>
      </dgm:t>
    </dgm:pt>
    <dgm:pt modelId="{A3004874-B05E-46D5-B22D-CFB5C4D72FD7}" type="sibTrans" cxnId="{65136344-CF36-45A4-BFB1-5E5EF08E138A}">
      <dgm:prSet/>
      <dgm:spPr/>
      <dgm:t>
        <a:bodyPr/>
        <a:lstStyle/>
        <a:p>
          <a:endParaRPr lang="en-US"/>
        </a:p>
      </dgm:t>
    </dgm:pt>
    <dgm:pt modelId="{52780C7E-95DB-459B-9D7B-453759C02C10}">
      <dgm:prSet/>
      <dgm:spPr/>
      <dgm:t>
        <a:bodyPr/>
        <a:lstStyle/>
        <a:p>
          <a:pPr rtl="0"/>
          <a:r>
            <a:rPr lang="en-US" b="1" dirty="0" smtClean="0"/>
            <a:t>Sickness:</a:t>
          </a:r>
          <a:r>
            <a:rPr lang="en-US" dirty="0" smtClean="0"/>
            <a:t> is a blanket term given to events involving disease and illness. (</a:t>
          </a:r>
          <a:r>
            <a:rPr lang="en-US" b="1" dirty="0" smtClean="0">
              <a:solidFill>
                <a:schemeClr val="accent4">
                  <a:lumMod val="50000"/>
                </a:schemeClr>
              </a:solidFill>
            </a:rPr>
            <a:t>a social construction of disease and illness</a:t>
          </a:r>
          <a:r>
            <a:rPr lang="en-US" dirty="0" smtClean="0"/>
            <a:t>)</a:t>
          </a:r>
          <a:endParaRPr lang="en-US" dirty="0"/>
        </a:p>
      </dgm:t>
    </dgm:pt>
    <dgm:pt modelId="{9E9867F5-E136-44B6-B3AB-288A0C2B4EB8}" type="parTrans" cxnId="{40730947-5F6A-406F-9654-803FCC266469}">
      <dgm:prSet/>
      <dgm:spPr/>
      <dgm:t>
        <a:bodyPr/>
        <a:lstStyle/>
        <a:p>
          <a:endParaRPr lang="en-US"/>
        </a:p>
      </dgm:t>
    </dgm:pt>
    <dgm:pt modelId="{82706ACA-77DF-44FC-8C0A-D86DDAA0C85F}" type="sibTrans" cxnId="{40730947-5F6A-406F-9654-803FCC266469}">
      <dgm:prSet/>
      <dgm:spPr/>
      <dgm:t>
        <a:bodyPr/>
        <a:lstStyle/>
        <a:p>
          <a:endParaRPr lang="en-US"/>
        </a:p>
      </dgm:t>
    </dgm:pt>
    <dgm:pt modelId="{D90054C6-332E-46EF-B401-438EF7CE1167}" type="pres">
      <dgm:prSet presAssocID="{3E27235B-713B-475B-91AC-DEBBA35A749D}" presName="Name0" presStyleCnt="0">
        <dgm:presLayoutVars>
          <dgm:dir/>
          <dgm:resizeHandles val="exact"/>
        </dgm:presLayoutVars>
      </dgm:prSet>
      <dgm:spPr/>
      <dgm:t>
        <a:bodyPr/>
        <a:lstStyle/>
        <a:p>
          <a:endParaRPr lang="en-US"/>
        </a:p>
      </dgm:t>
    </dgm:pt>
    <dgm:pt modelId="{362C4487-ABC6-4CE8-A482-ED6896E47252}" type="pres">
      <dgm:prSet presAssocID="{9D00BA6F-6B0F-435E-A59D-36CF5841C869}" presName="Name5" presStyleLbl="vennNode1" presStyleIdx="0" presStyleCnt="3">
        <dgm:presLayoutVars>
          <dgm:bulletEnabled val="1"/>
        </dgm:presLayoutVars>
      </dgm:prSet>
      <dgm:spPr/>
      <dgm:t>
        <a:bodyPr/>
        <a:lstStyle/>
        <a:p>
          <a:endParaRPr lang="en-US"/>
        </a:p>
      </dgm:t>
    </dgm:pt>
    <dgm:pt modelId="{C9BB1756-C823-41B3-BEA5-E4095357127D}" type="pres">
      <dgm:prSet presAssocID="{AF974CB2-58B6-4DE5-84F7-48448028189A}" presName="space" presStyleCnt="0"/>
      <dgm:spPr/>
    </dgm:pt>
    <dgm:pt modelId="{CE566AAD-03AD-4355-B309-1D1A55F7F652}" type="pres">
      <dgm:prSet presAssocID="{16D06C65-D5A6-496C-8C71-689383E1D24A}" presName="Name5" presStyleLbl="vennNode1" presStyleIdx="1" presStyleCnt="3">
        <dgm:presLayoutVars>
          <dgm:bulletEnabled val="1"/>
        </dgm:presLayoutVars>
      </dgm:prSet>
      <dgm:spPr/>
      <dgm:t>
        <a:bodyPr/>
        <a:lstStyle/>
        <a:p>
          <a:endParaRPr lang="en-US"/>
        </a:p>
      </dgm:t>
    </dgm:pt>
    <dgm:pt modelId="{BD887C07-251E-45AE-8D5F-DF7D6BA7AC3E}" type="pres">
      <dgm:prSet presAssocID="{A3004874-B05E-46D5-B22D-CFB5C4D72FD7}" presName="space" presStyleCnt="0"/>
      <dgm:spPr/>
    </dgm:pt>
    <dgm:pt modelId="{E6C174FF-27BE-4BC3-B320-1D197D9F3999}" type="pres">
      <dgm:prSet presAssocID="{52780C7E-95DB-459B-9D7B-453759C02C10}" presName="Name5" presStyleLbl="vennNode1" presStyleIdx="2" presStyleCnt="3">
        <dgm:presLayoutVars>
          <dgm:bulletEnabled val="1"/>
        </dgm:presLayoutVars>
      </dgm:prSet>
      <dgm:spPr/>
      <dgm:t>
        <a:bodyPr/>
        <a:lstStyle/>
        <a:p>
          <a:endParaRPr lang="en-US"/>
        </a:p>
      </dgm:t>
    </dgm:pt>
  </dgm:ptLst>
  <dgm:cxnLst>
    <dgm:cxn modelId="{51247F75-9342-4D88-B485-753D8E6A1FAF}" srcId="{3E27235B-713B-475B-91AC-DEBBA35A749D}" destId="{9D00BA6F-6B0F-435E-A59D-36CF5841C869}" srcOrd="0" destOrd="0" parTransId="{490D2A67-20F1-48F2-B168-DBB5822F6A0D}" sibTransId="{AF974CB2-58B6-4DE5-84F7-48448028189A}"/>
    <dgm:cxn modelId="{F4FA98BE-C389-4D01-B7AC-820F622FC947}" type="presOf" srcId="{9D00BA6F-6B0F-435E-A59D-36CF5841C869}" destId="{362C4487-ABC6-4CE8-A482-ED6896E47252}" srcOrd="0" destOrd="0" presId="urn:microsoft.com/office/officeart/2005/8/layout/venn3"/>
    <dgm:cxn modelId="{40730947-5F6A-406F-9654-803FCC266469}" srcId="{3E27235B-713B-475B-91AC-DEBBA35A749D}" destId="{52780C7E-95DB-459B-9D7B-453759C02C10}" srcOrd="2" destOrd="0" parTransId="{9E9867F5-E136-44B6-B3AB-288A0C2B4EB8}" sibTransId="{82706ACA-77DF-44FC-8C0A-D86DDAA0C85F}"/>
    <dgm:cxn modelId="{65136344-CF36-45A4-BFB1-5E5EF08E138A}" srcId="{3E27235B-713B-475B-91AC-DEBBA35A749D}" destId="{16D06C65-D5A6-496C-8C71-689383E1D24A}" srcOrd="1" destOrd="0" parTransId="{1FD9D871-7F36-41E7-A3D9-E7EBFC55BE05}" sibTransId="{A3004874-B05E-46D5-B22D-CFB5C4D72FD7}"/>
    <dgm:cxn modelId="{B9DFC273-284A-44E2-B456-340B245AB9B5}" type="presOf" srcId="{3E27235B-713B-475B-91AC-DEBBA35A749D}" destId="{D90054C6-332E-46EF-B401-438EF7CE1167}" srcOrd="0" destOrd="0" presId="urn:microsoft.com/office/officeart/2005/8/layout/venn3"/>
    <dgm:cxn modelId="{1570706B-8112-4D5F-BC06-AC07EFBC9EE8}" type="presOf" srcId="{52780C7E-95DB-459B-9D7B-453759C02C10}" destId="{E6C174FF-27BE-4BC3-B320-1D197D9F3999}" srcOrd="0" destOrd="0" presId="urn:microsoft.com/office/officeart/2005/8/layout/venn3"/>
    <dgm:cxn modelId="{FF88B517-60A4-438B-8DA7-4EF7A00ACE24}" type="presOf" srcId="{16D06C65-D5A6-496C-8C71-689383E1D24A}" destId="{CE566AAD-03AD-4355-B309-1D1A55F7F652}" srcOrd="0" destOrd="0" presId="urn:microsoft.com/office/officeart/2005/8/layout/venn3"/>
    <dgm:cxn modelId="{CA80A15D-6758-458D-B574-9A6A065D369D}" type="presParOf" srcId="{D90054C6-332E-46EF-B401-438EF7CE1167}" destId="{362C4487-ABC6-4CE8-A482-ED6896E47252}" srcOrd="0" destOrd="0" presId="urn:microsoft.com/office/officeart/2005/8/layout/venn3"/>
    <dgm:cxn modelId="{C4AAD4C6-F23F-4E67-AA11-4A46033EE7B9}" type="presParOf" srcId="{D90054C6-332E-46EF-B401-438EF7CE1167}" destId="{C9BB1756-C823-41B3-BEA5-E4095357127D}" srcOrd="1" destOrd="0" presId="urn:microsoft.com/office/officeart/2005/8/layout/venn3"/>
    <dgm:cxn modelId="{2676F2B2-574D-4C73-9BE0-D33B4C67EA08}" type="presParOf" srcId="{D90054C6-332E-46EF-B401-438EF7CE1167}" destId="{CE566AAD-03AD-4355-B309-1D1A55F7F652}" srcOrd="2" destOrd="0" presId="urn:microsoft.com/office/officeart/2005/8/layout/venn3"/>
    <dgm:cxn modelId="{EBA8B9AB-813B-4F43-B25A-A26A0C75A8EF}" type="presParOf" srcId="{D90054C6-332E-46EF-B401-438EF7CE1167}" destId="{BD887C07-251E-45AE-8D5F-DF7D6BA7AC3E}" srcOrd="3" destOrd="0" presId="urn:microsoft.com/office/officeart/2005/8/layout/venn3"/>
    <dgm:cxn modelId="{5F3E53B8-FDD4-42DE-B5B2-6A888BC2038D}" type="presParOf" srcId="{D90054C6-332E-46EF-B401-438EF7CE1167}" destId="{E6C174FF-27BE-4BC3-B320-1D197D9F3999}"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050117-3105-408B-8F3C-3EF48CE26FF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CE0052B0-C666-46B1-9DC3-341A065A96D3}">
      <dgm:prSet phldrT="[Text]"/>
      <dgm:spPr/>
      <dgm:t>
        <a:bodyPr/>
        <a:lstStyle/>
        <a:p>
          <a:r>
            <a:rPr lang="en-US" dirty="0" smtClean="0"/>
            <a:t>Biomedical</a:t>
          </a:r>
          <a:endParaRPr lang="en-US" dirty="0"/>
        </a:p>
      </dgm:t>
    </dgm:pt>
    <dgm:pt modelId="{E55036F0-1919-4AFD-903B-F4840B66D9EA}" type="parTrans" cxnId="{2B0629FC-92D0-49AB-912A-B9E60B221382}">
      <dgm:prSet/>
      <dgm:spPr/>
      <dgm:t>
        <a:bodyPr/>
        <a:lstStyle/>
        <a:p>
          <a:endParaRPr lang="en-US"/>
        </a:p>
      </dgm:t>
    </dgm:pt>
    <dgm:pt modelId="{4EC74BE0-9E9B-4A60-A1A1-9C3C46FD2D96}" type="sibTrans" cxnId="{2B0629FC-92D0-49AB-912A-B9E60B221382}">
      <dgm:prSet/>
      <dgm:spPr/>
      <dgm:t>
        <a:bodyPr/>
        <a:lstStyle/>
        <a:p>
          <a:endParaRPr lang="en-US"/>
        </a:p>
      </dgm:t>
    </dgm:pt>
    <dgm:pt modelId="{4D5D89B6-47B5-4C2C-B226-8FF84BDC366B}">
      <dgm:prSet phldrT="[Text]"/>
      <dgm:spPr/>
      <dgm:t>
        <a:bodyPr/>
        <a:lstStyle/>
        <a:p>
          <a:r>
            <a:rPr lang="en-US" dirty="0" smtClean="0"/>
            <a:t>Socio-cultural</a:t>
          </a:r>
          <a:endParaRPr lang="en-US" dirty="0"/>
        </a:p>
      </dgm:t>
    </dgm:pt>
    <dgm:pt modelId="{12914E9A-4D77-4F39-BB46-A83D37730235}" type="parTrans" cxnId="{CECAA629-3344-4B55-B32B-DEB85C56E800}">
      <dgm:prSet/>
      <dgm:spPr/>
      <dgm:t>
        <a:bodyPr/>
        <a:lstStyle/>
        <a:p>
          <a:endParaRPr lang="en-US"/>
        </a:p>
      </dgm:t>
    </dgm:pt>
    <dgm:pt modelId="{30C8C986-6B65-44AD-ADA8-DCC7F1AF5FB4}" type="sibTrans" cxnId="{CECAA629-3344-4B55-B32B-DEB85C56E800}">
      <dgm:prSet/>
      <dgm:spPr/>
      <dgm:t>
        <a:bodyPr/>
        <a:lstStyle/>
        <a:p>
          <a:endParaRPr lang="en-US"/>
        </a:p>
      </dgm:t>
    </dgm:pt>
    <dgm:pt modelId="{5B4CFB64-CF49-4BC5-A246-64C17277B4F6}">
      <dgm:prSet phldrT="[Text]" custT="1"/>
      <dgm:spPr/>
      <dgm:t>
        <a:bodyPr/>
        <a:lstStyle/>
        <a:p>
          <a:r>
            <a:rPr lang="en-US" sz="1600" b="1" dirty="0" smtClean="0"/>
            <a:t>This interprets disease in terms of spiritual, cosmic, ancestral, supernatural, social, etc.  </a:t>
          </a:r>
          <a:endParaRPr lang="en-US" sz="1600" b="1" dirty="0"/>
        </a:p>
      </dgm:t>
    </dgm:pt>
    <dgm:pt modelId="{C717A8FD-AE55-41B9-8A78-A24722E676F7}" type="parTrans" cxnId="{E388B608-553C-4613-AAEC-900A521D047F}">
      <dgm:prSet/>
      <dgm:spPr/>
      <dgm:t>
        <a:bodyPr/>
        <a:lstStyle/>
        <a:p>
          <a:endParaRPr lang="en-US"/>
        </a:p>
      </dgm:t>
    </dgm:pt>
    <dgm:pt modelId="{6095203D-FEFC-4C18-850C-F9A2848C33B1}" type="sibTrans" cxnId="{E388B608-553C-4613-AAEC-900A521D047F}">
      <dgm:prSet/>
      <dgm:spPr/>
      <dgm:t>
        <a:bodyPr/>
        <a:lstStyle/>
        <a:p>
          <a:endParaRPr lang="en-US"/>
        </a:p>
      </dgm:t>
    </dgm:pt>
    <dgm:pt modelId="{F6B3FA7E-F0BB-405C-9266-DDF74B64647D}">
      <dgm:prSet phldrT="[Text]" custT="1"/>
      <dgm:spPr/>
      <dgm:t>
        <a:bodyPr/>
        <a:lstStyle/>
        <a:p>
          <a:r>
            <a:rPr lang="en-US" sz="1600" b="1" dirty="0" smtClean="0"/>
            <a:t>These pathogenic agents/forces that intervene the human body</a:t>
          </a:r>
          <a:endParaRPr lang="en-US" sz="1600" b="1" dirty="0"/>
        </a:p>
      </dgm:t>
    </dgm:pt>
    <dgm:pt modelId="{619072E5-E822-45F2-88AD-B002DF7B1521}" type="parTrans" cxnId="{D5053DB9-B174-4CA1-9859-0CE0F3005B19}">
      <dgm:prSet/>
      <dgm:spPr/>
      <dgm:t>
        <a:bodyPr/>
        <a:lstStyle/>
        <a:p>
          <a:endParaRPr lang="en-US"/>
        </a:p>
      </dgm:t>
    </dgm:pt>
    <dgm:pt modelId="{83E0785F-54ED-429D-AE1D-6DDD3A5419B5}" type="sibTrans" cxnId="{D5053DB9-B174-4CA1-9859-0CE0F3005B19}">
      <dgm:prSet/>
      <dgm:spPr/>
      <dgm:t>
        <a:bodyPr/>
        <a:lstStyle/>
        <a:p>
          <a:endParaRPr lang="en-US"/>
        </a:p>
      </dgm:t>
    </dgm:pt>
    <dgm:pt modelId="{B6D6D6E8-167A-4A0A-B743-5A58326FED9A}">
      <dgm:prSet phldrT="[Text]" custT="1"/>
      <dgm:spPr/>
      <dgm:t>
        <a:bodyPr/>
        <a:lstStyle/>
        <a:p>
          <a:r>
            <a:rPr lang="en-US" sz="1600" b="1" dirty="0" smtClean="0"/>
            <a:t>are either driven out or pleased ritually with the help of socio-cultural procedures or ritually with the help of a medicine man.</a:t>
          </a:r>
          <a:endParaRPr lang="en-US" sz="1600" b="1" dirty="0"/>
        </a:p>
      </dgm:t>
    </dgm:pt>
    <dgm:pt modelId="{15B10C39-39CA-4D66-A330-947EEE5EBA0B}" type="parTrans" cxnId="{953D1AD9-CDAD-457B-89E0-8789988CFDF1}">
      <dgm:prSet/>
      <dgm:spPr/>
      <dgm:t>
        <a:bodyPr/>
        <a:lstStyle/>
        <a:p>
          <a:endParaRPr lang="en-US"/>
        </a:p>
      </dgm:t>
    </dgm:pt>
    <dgm:pt modelId="{1454F852-4C4C-4F11-801B-419B7782938D}" type="sibTrans" cxnId="{953D1AD9-CDAD-457B-89E0-8789988CFDF1}">
      <dgm:prSet/>
      <dgm:spPr/>
      <dgm:t>
        <a:bodyPr/>
        <a:lstStyle/>
        <a:p>
          <a:endParaRPr lang="en-US"/>
        </a:p>
      </dgm:t>
    </dgm:pt>
    <dgm:pt modelId="{556BE5C6-FB7C-4395-8C43-F5952710924B}">
      <dgm:prSet phldrT="[Text]" custT="1"/>
      <dgm:spPr/>
      <dgm:t>
        <a:bodyPr/>
        <a:lstStyle/>
        <a:p>
          <a:r>
            <a:rPr lang="en-US" sz="2000" dirty="0" smtClean="0"/>
            <a:t>which interpret disease along the Germ Theory line.</a:t>
          </a:r>
          <a:endParaRPr lang="en-US" sz="2000" dirty="0"/>
        </a:p>
      </dgm:t>
    </dgm:pt>
    <dgm:pt modelId="{DD16FAC0-2948-4553-8E30-CFBF8B3E9223}" type="sibTrans" cxnId="{D646D5F8-2EAF-4B38-A93F-F5B66F81E83E}">
      <dgm:prSet/>
      <dgm:spPr/>
      <dgm:t>
        <a:bodyPr/>
        <a:lstStyle/>
        <a:p>
          <a:endParaRPr lang="en-US"/>
        </a:p>
      </dgm:t>
    </dgm:pt>
    <dgm:pt modelId="{EE2A45FF-B92C-4F34-97E7-4A4135C6A23D}" type="parTrans" cxnId="{D646D5F8-2EAF-4B38-A93F-F5B66F81E83E}">
      <dgm:prSet/>
      <dgm:spPr/>
      <dgm:t>
        <a:bodyPr/>
        <a:lstStyle/>
        <a:p>
          <a:endParaRPr lang="en-US"/>
        </a:p>
      </dgm:t>
    </dgm:pt>
    <dgm:pt modelId="{AAB5B446-FFFB-4789-86B8-3E68E1C516AD}">
      <dgm:prSet phldrT="[Text]"/>
      <dgm:spPr/>
      <dgm:t>
        <a:bodyPr/>
        <a:lstStyle/>
        <a:p>
          <a:endParaRPr lang="en-US" sz="1200" dirty="0"/>
        </a:p>
      </dgm:t>
    </dgm:pt>
    <dgm:pt modelId="{00E9D53A-1BE3-4139-B502-899CE1E70FBE}" type="sibTrans" cxnId="{4D4C13A8-DAC3-49E0-A432-445F9472DA31}">
      <dgm:prSet/>
      <dgm:spPr/>
      <dgm:t>
        <a:bodyPr/>
        <a:lstStyle/>
        <a:p>
          <a:endParaRPr lang="en-US"/>
        </a:p>
      </dgm:t>
    </dgm:pt>
    <dgm:pt modelId="{1104A3EE-3C05-492E-BD00-597E4BFBD999}" type="parTrans" cxnId="{4D4C13A8-DAC3-49E0-A432-445F9472DA31}">
      <dgm:prSet/>
      <dgm:spPr/>
      <dgm:t>
        <a:bodyPr/>
        <a:lstStyle/>
        <a:p>
          <a:endParaRPr lang="en-US"/>
        </a:p>
      </dgm:t>
    </dgm:pt>
    <dgm:pt modelId="{ED5A0C16-01EA-4D96-BBB6-979DB40804DD}">
      <dgm:prSet phldrT="[Text]"/>
      <dgm:spPr/>
      <dgm:t>
        <a:bodyPr/>
        <a:lstStyle/>
        <a:p>
          <a:endParaRPr lang="en-US" sz="1200" dirty="0"/>
        </a:p>
      </dgm:t>
    </dgm:pt>
    <dgm:pt modelId="{E481673F-0D4C-4207-B1BF-551C8654109A}" type="sibTrans" cxnId="{242C08D6-463C-42C6-BB57-131B5AA89DD7}">
      <dgm:prSet/>
      <dgm:spPr/>
      <dgm:t>
        <a:bodyPr/>
        <a:lstStyle/>
        <a:p>
          <a:endParaRPr lang="en-US"/>
        </a:p>
      </dgm:t>
    </dgm:pt>
    <dgm:pt modelId="{8C565AEA-C178-40CC-973A-E616CD1FB588}" type="parTrans" cxnId="{242C08D6-463C-42C6-BB57-131B5AA89DD7}">
      <dgm:prSet/>
      <dgm:spPr/>
      <dgm:t>
        <a:bodyPr/>
        <a:lstStyle/>
        <a:p>
          <a:endParaRPr lang="en-US"/>
        </a:p>
      </dgm:t>
    </dgm:pt>
    <dgm:pt modelId="{878234E2-BCA6-41FB-9FC7-AAAAFA80A98F}" type="pres">
      <dgm:prSet presAssocID="{A5050117-3105-408B-8F3C-3EF48CE26FF2}" presName="Name0" presStyleCnt="0">
        <dgm:presLayoutVars>
          <dgm:dir/>
          <dgm:animLvl val="lvl"/>
          <dgm:resizeHandles/>
        </dgm:presLayoutVars>
      </dgm:prSet>
      <dgm:spPr/>
      <dgm:t>
        <a:bodyPr/>
        <a:lstStyle/>
        <a:p>
          <a:endParaRPr lang="en-US"/>
        </a:p>
      </dgm:t>
    </dgm:pt>
    <dgm:pt modelId="{4A940A4F-CC63-4F45-B157-5977A52F7732}" type="pres">
      <dgm:prSet presAssocID="{CE0052B0-C666-46B1-9DC3-341A065A96D3}" presName="linNode" presStyleCnt="0"/>
      <dgm:spPr/>
    </dgm:pt>
    <dgm:pt modelId="{204C3FD3-5E42-45D1-9476-7E3690368199}" type="pres">
      <dgm:prSet presAssocID="{CE0052B0-C666-46B1-9DC3-341A065A96D3}" presName="parentShp" presStyleLbl="node1" presStyleIdx="0" presStyleCnt="2">
        <dgm:presLayoutVars>
          <dgm:bulletEnabled val="1"/>
        </dgm:presLayoutVars>
      </dgm:prSet>
      <dgm:spPr/>
      <dgm:t>
        <a:bodyPr/>
        <a:lstStyle/>
        <a:p>
          <a:endParaRPr lang="en-US"/>
        </a:p>
      </dgm:t>
    </dgm:pt>
    <dgm:pt modelId="{839F3B84-7777-4767-A871-D2F576537941}" type="pres">
      <dgm:prSet presAssocID="{CE0052B0-C666-46B1-9DC3-341A065A96D3}" presName="childShp" presStyleLbl="bgAccFollowNode1" presStyleIdx="0" presStyleCnt="2" custScaleY="66405">
        <dgm:presLayoutVars>
          <dgm:bulletEnabled val="1"/>
        </dgm:presLayoutVars>
      </dgm:prSet>
      <dgm:spPr/>
      <dgm:t>
        <a:bodyPr/>
        <a:lstStyle/>
        <a:p>
          <a:endParaRPr lang="en-US"/>
        </a:p>
      </dgm:t>
    </dgm:pt>
    <dgm:pt modelId="{79FEDC7C-03EC-4E2C-A46A-6389676F2CEC}" type="pres">
      <dgm:prSet presAssocID="{4EC74BE0-9E9B-4A60-A1A1-9C3C46FD2D96}" presName="spacing" presStyleCnt="0"/>
      <dgm:spPr/>
    </dgm:pt>
    <dgm:pt modelId="{E3E209E3-5C2E-40BD-A6E4-9731E38D061A}" type="pres">
      <dgm:prSet presAssocID="{4D5D89B6-47B5-4C2C-B226-8FF84BDC366B}" presName="linNode" presStyleCnt="0"/>
      <dgm:spPr/>
    </dgm:pt>
    <dgm:pt modelId="{CB2325CC-29A6-4832-8BB7-5879669247AB}" type="pres">
      <dgm:prSet presAssocID="{4D5D89B6-47B5-4C2C-B226-8FF84BDC366B}" presName="parentShp" presStyleLbl="node1" presStyleIdx="1" presStyleCnt="2">
        <dgm:presLayoutVars>
          <dgm:bulletEnabled val="1"/>
        </dgm:presLayoutVars>
      </dgm:prSet>
      <dgm:spPr/>
      <dgm:t>
        <a:bodyPr/>
        <a:lstStyle/>
        <a:p>
          <a:endParaRPr lang="en-US"/>
        </a:p>
      </dgm:t>
    </dgm:pt>
    <dgm:pt modelId="{19A36B53-536F-4619-9818-A6DFC0EFABA5}" type="pres">
      <dgm:prSet presAssocID="{4D5D89B6-47B5-4C2C-B226-8FF84BDC366B}" presName="childShp" presStyleLbl="bgAccFollowNode1" presStyleIdx="1" presStyleCnt="2" custScaleY="147909">
        <dgm:presLayoutVars>
          <dgm:bulletEnabled val="1"/>
        </dgm:presLayoutVars>
      </dgm:prSet>
      <dgm:spPr/>
      <dgm:t>
        <a:bodyPr/>
        <a:lstStyle/>
        <a:p>
          <a:endParaRPr lang="en-US"/>
        </a:p>
      </dgm:t>
    </dgm:pt>
  </dgm:ptLst>
  <dgm:cxnLst>
    <dgm:cxn modelId="{242C08D6-463C-42C6-BB57-131B5AA89DD7}" srcId="{CE0052B0-C666-46B1-9DC3-341A065A96D3}" destId="{ED5A0C16-01EA-4D96-BBB6-979DB40804DD}" srcOrd="0" destOrd="0" parTransId="{8C565AEA-C178-40CC-973A-E616CD1FB588}" sibTransId="{E481673F-0D4C-4207-B1BF-551C8654109A}"/>
    <dgm:cxn modelId="{9E931EDE-E6B0-4920-BC81-970D83E342BF}" type="presOf" srcId="{F6B3FA7E-F0BB-405C-9266-DDF74B64647D}" destId="{19A36B53-536F-4619-9818-A6DFC0EFABA5}" srcOrd="0" destOrd="1" presId="urn:microsoft.com/office/officeart/2005/8/layout/vList6"/>
    <dgm:cxn modelId="{E388B608-553C-4613-AAEC-900A521D047F}" srcId="{4D5D89B6-47B5-4C2C-B226-8FF84BDC366B}" destId="{5B4CFB64-CF49-4BC5-A246-64C17277B4F6}" srcOrd="0" destOrd="0" parTransId="{C717A8FD-AE55-41B9-8A78-A24722E676F7}" sibTransId="{6095203D-FEFC-4C18-850C-F9A2848C33B1}"/>
    <dgm:cxn modelId="{D5053DB9-B174-4CA1-9859-0CE0F3005B19}" srcId="{4D5D89B6-47B5-4C2C-B226-8FF84BDC366B}" destId="{F6B3FA7E-F0BB-405C-9266-DDF74B64647D}" srcOrd="1" destOrd="0" parTransId="{619072E5-E822-45F2-88AD-B002DF7B1521}" sibTransId="{83E0785F-54ED-429D-AE1D-6DDD3A5419B5}"/>
    <dgm:cxn modelId="{60D2628B-2037-4D9D-A457-90981C6CA67C}" type="presOf" srcId="{ED5A0C16-01EA-4D96-BBB6-979DB40804DD}" destId="{839F3B84-7777-4767-A871-D2F576537941}" srcOrd="0" destOrd="0" presId="urn:microsoft.com/office/officeart/2005/8/layout/vList6"/>
    <dgm:cxn modelId="{D3D45781-334B-421E-B883-697CAC764505}" type="presOf" srcId="{B6D6D6E8-167A-4A0A-B743-5A58326FED9A}" destId="{19A36B53-536F-4619-9818-A6DFC0EFABA5}" srcOrd="0" destOrd="2" presId="urn:microsoft.com/office/officeart/2005/8/layout/vList6"/>
    <dgm:cxn modelId="{BAF69025-3251-4F5F-9335-48633A3586AC}" type="presOf" srcId="{5B4CFB64-CF49-4BC5-A246-64C17277B4F6}" destId="{19A36B53-536F-4619-9818-A6DFC0EFABA5}" srcOrd="0" destOrd="0" presId="urn:microsoft.com/office/officeart/2005/8/layout/vList6"/>
    <dgm:cxn modelId="{2B0629FC-92D0-49AB-912A-B9E60B221382}" srcId="{A5050117-3105-408B-8F3C-3EF48CE26FF2}" destId="{CE0052B0-C666-46B1-9DC3-341A065A96D3}" srcOrd="0" destOrd="0" parTransId="{E55036F0-1919-4AFD-903B-F4840B66D9EA}" sibTransId="{4EC74BE0-9E9B-4A60-A1A1-9C3C46FD2D96}"/>
    <dgm:cxn modelId="{D646D5F8-2EAF-4B38-A93F-F5B66F81E83E}" srcId="{CE0052B0-C666-46B1-9DC3-341A065A96D3}" destId="{556BE5C6-FB7C-4395-8C43-F5952710924B}" srcOrd="2" destOrd="0" parTransId="{EE2A45FF-B92C-4F34-97E7-4A4135C6A23D}" sibTransId="{DD16FAC0-2948-4553-8E30-CFBF8B3E9223}"/>
    <dgm:cxn modelId="{83C7B1A2-460E-45CC-BACF-131DC08B402E}" type="presOf" srcId="{AAB5B446-FFFB-4789-86B8-3E68E1C516AD}" destId="{839F3B84-7777-4767-A871-D2F576537941}" srcOrd="0" destOrd="1" presId="urn:microsoft.com/office/officeart/2005/8/layout/vList6"/>
    <dgm:cxn modelId="{CECAA629-3344-4B55-B32B-DEB85C56E800}" srcId="{A5050117-3105-408B-8F3C-3EF48CE26FF2}" destId="{4D5D89B6-47B5-4C2C-B226-8FF84BDC366B}" srcOrd="1" destOrd="0" parTransId="{12914E9A-4D77-4F39-BB46-A83D37730235}" sibTransId="{30C8C986-6B65-44AD-ADA8-DCC7F1AF5FB4}"/>
    <dgm:cxn modelId="{4D4C13A8-DAC3-49E0-A432-445F9472DA31}" srcId="{CE0052B0-C666-46B1-9DC3-341A065A96D3}" destId="{AAB5B446-FFFB-4789-86B8-3E68E1C516AD}" srcOrd="1" destOrd="0" parTransId="{1104A3EE-3C05-492E-BD00-597E4BFBD999}" sibTransId="{00E9D53A-1BE3-4139-B502-899CE1E70FBE}"/>
    <dgm:cxn modelId="{FC6589C7-D708-4BBA-A877-B992D0ACAC57}" type="presOf" srcId="{556BE5C6-FB7C-4395-8C43-F5952710924B}" destId="{839F3B84-7777-4767-A871-D2F576537941}" srcOrd="0" destOrd="2" presId="urn:microsoft.com/office/officeart/2005/8/layout/vList6"/>
    <dgm:cxn modelId="{953D1AD9-CDAD-457B-89E0-8789988CFDF1}" srcId="{4D5D89B6-47B5-4C2C-B226-8FF84BDC366B}" destId="{B6D6D6E8-167A-4A0A-B743-5A58326FED9A}" srcOrd="2" destOrd="0" parTransId="{15B10C39-39CA-4D66-A330-947EEE5EBA0B}" sibTransId="{1454F852-4C4C-4F11-801B-419B7782938D}"/>
    <dgm:cxn modelId="{7A9EC3FD-C22B-4829-9F11-B6168C8E56A2}" type="presOf" srcId="{A5050117-3105-408B-8F3C-3EF48CE26FF2}" destId="{878234E2-BCA6-41FB-9FC7-AAAAFA80A98F}" srcOrd="0" destOrd="0" presId="urn:microsoft.com/office/officeart/2005/8/layout/vList6"/>
    <dgm:cxn modelId="{8C2F7400-3CB4-4DB7-B31A-3293064ACD73}" type="presOf" srcId="{CE0052B0-C666-46B1-9DC3-341A065A96D3}" destId="{204C3FD3-5E42-45D1-9476-7E3690368199}" srcOrd="0" destOrd="0" presId="urn:microsoft.com/office/officeart/2005/8/layout/vList6"/>
    <dgm:cxn modelId="{976DC0FA-0DCB-45E5-A55B-7C28EC5DC738}" type="presOf" srcId="{4D5D89B6-47B5-4C2C-B226-8FF84BDC366B}" destId="{CB2325CC-29A6-4832-8BB7-5879669247AB}" srcOrd="0" destOrd="0" presId="urn:microsoft.com/office/officeart/2005/8/layout/vList6"/>
    <dgm:cxn modelId="{D4878130-4787-4DC1-AB79-771F9836D9BB}" type="presParOf" srcId="{878234E2-BCA6-41FB-9FC7-AAAAFA80A98F}" destId="{4A940A4F-CC63-4F45-B157-5977A52F7732}" srcOrd="0" destOrd="0" presId="urn:microsoft.com/office/officeart/2005/8/layout/vList6"/>
    <dgm:cxn modelId="{42720A94-7EC9-4A26-8C09-77ABA5F06575}" type="presParOf" srcId="{4A940A4F-CC63-4F45-B157-5977A52F7732}" destId="{204C3FD3-5E42-45D1-9476-7E3690368199}" srcOrd="0" destOrd="0" presId="urn:microsoft.com/office/officeart/2005/8/layout/vList6"/>
    <dgm:cxn modelId="{0E8D3FF9-C792-4FA2-BF58-BD4B2D9C4E33}" type="presParOf" srcId="{4A940A4F-CC63-4F45-B157-5977A52F7732}" destId="{839F3B84-7777-4767-A871-D2F576537941}" srcOrd="1" destOrd="0" presId="urn:microsoft.com/office/officeart/2005/8/layout/vList6"/>
    <dgm:cxn modelId="{D8B526BF-742C-4ED8-BD4F-F1EDDEE9DBCD}" type="presParOf" srcId="{878234E2-BCA6-41FB-9FC7-AAAAFA80A98F}" destId="{79FEDC7C-03EC-4E2C-A46A-6389676F2CEC}" srcOrd="1" destOrd="0" presId="urn:microsoft.com/office/officeart/2005/8/layout/vList6"/>
    <dgm:cxn modelId="{B8C65C54-EBF3-4645-A6A3-8E40697A0F41}" type="presParOf" srcId="{878234E2-BCA6-41FB-9FC7-AAAAFA80A98F}" destId="{E3E209E3-5C2E-40BD-A6E4-9731E38D061A}" srcOrd="2" destOrd="0" presId="urn:microsoft.com/office/officeart/2005/8/layout/vList6"/>
    <dgm:cxn modelId="{21A379A6-E735-49E5-9D7F-45F1568D9DAE}" type="presParOf" srcId="{E3E209E3-5C2E-40BD-A6E4-9731E38D061A}" destId="{CB2325CC-29A6-4832-8BB7-5879669247AB}" srcOrd="0" destOrd="0" presId="urn:microsoft.com/office/officeart/2005/8/layout/vList6"/>
    <dgm:cxn modelId="{69262772-1526-4804-8E36-5D5E00A6F85B}" type="presParOf" srcId="{E3E209E3-5C2E-40BD-A6E4-9731E38D061A}" destId="{19A36B53-536F-4619-9818-A6DFC0EFABA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C2F92-4338-477D-A36C-146BD1C06514}" type="doc">
      <dgm:prSet loTypeId="urn:microsoft.com/office/officeart/2005/8/layout/process3" loCatId="process" qsTypeId="urn:microsoft.com/office/officeart/2005/8/quickstyle/simple1" qsCatId="simple" csTypeId="urn:microsoft.com/office/officeart/2005/8/colors/colorful1#2" csCatId="colorful" phldr="1"/>
      <dgm:spPr/>
      <dgm:t>
        <a:bodyPr/>
        <a:lstStyle/>
        <a:p>
          <a:endParaRPr lang="en-US"/>
        </a:p>
      </dgm:t>
    </dgm:pt>
    <dgm:pt modelId="{6259402D-446E-4544-A546-F2F70C17E73A}">
      <dgm:prSet phldrT="[Text]" custT="1"/>
      <dgm:spPr/>
      <dgm:t>
        <a:bodyPr/>
        <a:lstStyle/>
        <a:p>
          <a:r>
            <a:rPr lang="en-US" sz="1600" dirty="0" smtClean="0"/>
            <a:t>Promoting health and longevity</a:t>
          </a:r>
          <a:endParaRPr lang="en-US" sz="1600" dirty="0"/>
        </a:p>
      </dgm:t>
    </dgm:pt>
    <dgm:pt modelId="{1810AAEE-C844-4818-9842-27AF0F28C932}" type="parTrans" cxnId="{800F5219-8B17-42DC-B2FE-BD07717CDAE7}">
      <dgm:prSet/>
      <dgm:spPr/>
      <dgm:t>
        <a:bodyPr/>
        <a:lstStyle/>
        <a:p>
          <a:endParaRPr lang="en-US"/>
        </a:p>
      </dgm:t>
    </dgm:pt>
    <dgm:pt modelId="{C166E0E1-250F-4E87-B3D4-A84DC0C18867}" type="sibTrans" cxnId="{800F5219-8B17-42DC-B2FE-BD07717CDAE7}">
      <dgm:prSet/>
      <dgm:spPr/>
      <dgm:t>
        <a:bodyPr/>
        <a:lstStyle/>
        <a:p>
          <a:endParaRPr lang="en-US"/>
        </a:p>
      </dgm:t>
    </dgm:pt>
    <dgm:pt modelId="{B68746CB-2A27-4D19-B5D6-853B0DA00F63}">
      <dgm:prSet phldrT="[Text]" custT="1"/>
      <dgm:spPr/>
      <dgm:t>
        <a:bodyPr/>
        <a:lstStyle/>
        <a:p>
          <a:r>
            <a:rPr lang="en-US" sz="1600" dirty="0" smtClean="0"/>
            <a:t>Preventing  disease and illness</a:t>
          </a:r>
          <a:endParaRPr lang="en-US" sz="1600" dirty="0"/>
        </a:p>
      </dgm:t>
    </dgm:pt>
    <dgm:pt modelId="{EECB142D-56F0-44FE-BC65-A6815D0BD27C}" type="parTrans" cxnId="{D9CBDA6B-43CE-4D92-9468-2778880B2062}">
      <dgm:prSet/>
      <dgm:spPr/>
      <dgm:t>
        <a:bodyPr/>
        <a:lstStyle/>
        <a:p>
          <a:endParaRPr lang="en-US"/>
        </a:p>
      </dgm:t>
    </dgm:pt>
    <dgm:pt modelId="{6D000E6A-5225-4B80-AFA0-FC4677028E62}" type="sibTrans" cxnId="{D9CBDA6B-43CE-4D92-9468-2778880B2062}">
      <dgm:prSet/>
      <dgm:spPr/>
      <dgm:t>
        <a:bodyPr/>
        <a:lstStyle/>
        <a:p>
          <a:endParaRPr lang="en-US"/>
        </a:p>
      </dgm:t>
    </dgm:pt>
    <dgm:pt modelId="{DAF67A45-A016-46D2-9137-65596099B2FA}">
      <dgm:prSet phldrT="[Text]" custT="1"/>
      <dgm:spPr/>
      <dgm:t>
        <a:bodyPr/>
        <a:lstStyle/>
        <a:p>
          <a:r>
            <a:rPr lang="en-US" sz="1400" b="1" dirty="0" smtClean="0"/>
            <a:t>Through traditional systems of medicine which include:</a:t>
          </a:r>
          <a:endParaRPr lang="en-US" sz="1400" b="1" dirty="0"/>
        </a:p>
      </dgm:t>
    </dgm:pt>
    <dgm:pt modelId="{8B88A073-9013-4108-947E-D59BD836706B}" type="parTrans" cxnId="{B18B1B56-8AD4-4395-931A-B34C59514EA5}">
      <dgm:prSet/>
      <dgm:spPr/>
      <dgm:t>
        <a:bodyPr/>
        <a:lstStyle/>
        <a:p>
          <a:endParaRPr lang="en-US"/>
        </a:p>
      </dgm:t>
    </dgm:pt>
    <dgm:pt modelId="{33E111DE-2125-4B21-8689-6500CC9E4B5A}" type="sibTrans" cxnId="{B18B1B56-8AD4-4395-931A-B34C59514EA5}">
      <dgm:prSet/>
      <dgm:spPr/>
      <dgm:t>
        <a:bodyPr/>
        <a:lstStyle/>
        <a:p>
          <a:endParaRPr lang="en-US"/>
        </a:p>
      </dgm:t>
    </dgm:pt>
    <dgm:pt modelId="{01B29777-4F62-4663-BDC4-2C0FE7A6390B}">
      <dgm:prSet phldrT="[Text]"/>
      <dgm:spPr/>
      <dgm:t>
        <a:bodyPr/>
        <a:lstStyle/>
        <a:p>
          <a:r>
            <a:rPr lang="en-US" dirty="0" err="1" smtClean="0"/>
            <a:t>Magico</a:t>
          </a:r>
          <a:r>
            <a:rPr lang="en-US" dirty="0" smtClean="0"/>
            <a:t>-religious beliefs and practices</a:t>
          </a:r>
          <a:endParaRPr lang="en-US" dirty="0"/>
        </a:p>
      </dgm:t>
    </dgm:pt>
    <dgm:pt modelId="{8E48D387-00CB-45A2-9038-BCA082E816DB}" type="parTrans" cxnId="{1B7C12F5-442D-4258-86E8-9BD53E40342F}">
      <dgm:prSet/>
      <dgm:spPr/>
      <dgm:t>
        <a:bodyPr/>
        <a:lstStyle/>
        <a:p>
          <a:endParaRPr lang="en-US"/>
        </a:p>
      </dgm:t>
    </dgm:pt>
    <dgm:pt modelId="{EE4CC787-90E9-491C-B0B7-696A3AE8097E}" type="sibTrans" cxnId="{1B7C12F5-442D-4258-86E8-9BD53E40342F}">
      <dgm:prSet/>
      <dgm:spPr/>
      <dgm:t>
        <a:bodyPr/>
        <a:lstStyle/>
        <a:p>
          <a:endParaRPr lang="en-US"/>
        </a:p>
      </dgm:t>
    </dgm:pt>
    <dgm:pt modelId="{2FF5B033-20BC-46AC-A5D3-4941DBD127B1}">
      <dgm:prSet phldrT="[Text]"/>
      <dgm:spPr/>
      <dgm:t>
        <a:bodyPr/>
        <a:lstStyle/>
        <a:p>
          <a:r>
            <a:rPr lang="en-US" dirty="0" smtClean="0"/>
            <a:t>All are rooted in the :</a:t>
          </a:r>
          <a:endParaRPr lang="en-US" dirty="0"/>
        </a:p>
      </dgm:t>
    </dgm:pt>
    <dgm:pt modelId="{C94FCEEC-0137-4B33-801F-E760F975EE05}" type="parTrans" cxnId="{DF53C2B8-73C0-44D4-8655-713A7C49A9CA}">
      <dgm:prSet/>
      <dgm:spPr/>
      <dgm:t>
        <a:bodyPr/>
        <a:lstStyle/>
        <a:p>
          <a:endParaRPr lang="en-US"/>
        </a:p>
      </dgm:t>
    </dgm:pt>
    <dgm:pt modelId="{54E97235-EFF7-4E40-AB7C-0D6639684E21}" type="sibTrans" cxnId="{DF53C2B8-73C0-44D4-8655-713A7C49A9CA}">
      <dgm:prSet/>
      <dgm:spPr/>
      <dgm:t>
        <a:bodyPr/>
        <a:lstStyle/>
        <a:p>
          <a:endParaRPr lang="en-US"/>
        </a:p>
      </dgm:t>
    </dgm:pt>
    <dgm:pt modelId="{5F8F853C-F553-481F-95D0-780211DEA655}">
      <dgm:prSet phldrT="[Text]"/>
      <dgm:spPr/>
      <dgm:t>
        <a:bodyPr/>
        <a:lstStyle/>
        <a:p>
          <a:r>
            <a:rPr lang="en-US" dirty="0" smtClean="0"/>
            <a:t>Socio-cultural context of a given community.</a:t>
          </a:r>
          <a:endParaRPr lang="en-US" dirty="0"/>
        </a:p>
      </dgm:t>
    </dgm:pt>
    <dgm:pt modelId="{D94E24D9-85C3-4D67-B7B0-B85A9A5E4B7A}" type="parTrans" cxnId="{962A2C87-E586-4FDD-A8F4-05BE5F669B86}">
      <dgm:prSet/>
      <dgm:spPr/>
      <dgm:t>
        <a:bodyPr/>
        <a:lstStyle/>
        <a:p>
          <a:endParaRPr lang="en-US"/>
        </a:p>
      </dgm:t>
    </dgm:pt>
    <dgm:pt modelId="{D0A7CB0D-7620-48B4-B245-DAF5E5FE71D6}" type="sibTrans" cxnId="{962A2C87-E586-4FDD-A8F4-05BE5F669B86}">
      <dgm:prSet/>
      <dgm:spPr/>
      <dgm:t>
        <a:bodyPr/>
        <a:lstStyle/>
        <a:p>
          <a:endParaRPr lang="en-US"/>
        </a:p>
      </dgm:t>
    </dgm:pt>
    <dgm:pt modelId="{09FC4B00-8DE8-4490-B5EC-777006C657D0}">
      <dgm:prSet phldrT="[Text]"/>
      <dgm:spPr/>
      <dgm:t>
        <a:bodyPr/>
        <a:lstStyle/>
        <a:p>
          <a:endParaRPr lang="en-US" dirty="0"/>
        </a:p>
      </dgm:t>
    </dgm:pt>
    <dgm:pt modelId="{F549F800-90D5-4453-B7A2-A36E9ADCD113}" type="parTrans" cxnId="{39C2C90B-5089-4B8E-B99B-FAF71906A087}">
      <dgm:prSet/>
      <dgm:spPr/>
      <dgm:t>
        <a:bodyPr/>
        <a:lstStyle/>
        <a:p>
          <a:endParaRPr lang="en-US"/>
        </a:p>
      </dgm:t>
    </dgm:pt>
    <dgm:pt modelId="{5BE13695-D39B-4311-A9EE-758F91D4918B}" type="sibTrans" cxnId="{39C2C90B-5089-4B8E-B99B-FAF71906A087}">
      <dgm:prSet/>
      <dgm:spPr/>
      <dgm:t>
        <a:bodyPr/>
        <a:lstStyle/>
        <a:p>
          <a:endParaRPr lang="en-US"/>
        </a:p>
      </dgm:t>
    </dgm:pt>
    <dgm:pt modelId="{06A5310F-F8E2-41C1-9274-830B040E0D5F}">
      <dgm:prSet phldrT="[Text]"/>
      <dgm:spPr/>
      <dgm:t>
        <a:bodyPr/>
        <a:lstStyle/>
        <a:p>
          <a:r>
            <a:rPr lang="en-US" dirty="0" smtClean="0"/>
            <a:t>Use of medicinal plants</a:t>
          </a:r>
          <a:endParaRPr lang="en-US" dirty="0"/>
        </a:p>
      </dgm:t>
    </dgm:pt>
    <dgm:pt modelId="{420981F1-4EE4-4337-88C7-EE2DCEEA5C5B}" type="parTrans" cxnId="{824AB3BB-1AA4-4E00-8A69-AE42034737B7}">
      <dgm:prSet/>
      <dgm:spPr/>
      <dgm:t>
        <a:bodyPr/>
        <a:lstStyle/>
        <a:p>
          <a:endParaRPr lang="en-US"/>
        </a:p>
      </dgm:t>
    </dgm:pt>
    <dgm:pt modelId="{9DB0F7E3-2339-48D6-8B2F-619FE51A177D}" type="sibTrans" cxnId="{824AB3BB-1AA4-4E00-8A69-AE42034737B7}">
      <dgm:prSet/>
      <dgm:spPr/>
      <dgm:t>
        <a:bodyPr/>
        <a:lstStyle/>
        <a:p>
          <a:endParaRPr lang="en-US"/>
        </a:p>
      </dgm:t>
    </dgm:pt>
    <dgm:pt modelId="{22A04770-E246-44F1-ABF7-AB086BFCA05C}">
      <dgm:prSet phldrT="[Text]"/>
      <dgm:spPr/>
      <dgm:t>
        <a:bodyPr/>
        <a:lstStyle/>
        <a:p>
          <a:r>
            <a:rPr lang="en-US" dirty="0" smtClean="0"/>
            <a:t>physiotherapy</a:t>
          </a:r>
          <a:endParaRPr lang="en-US" dirty="0"/>
        </a:p>
      </dgm:t>
    </dgm:pt>
    <dgm:pt modelId="{8C7F7AB8-48CD-4839-8DFC-B6949651A3E4}" type="parTrans" cxnId="{6C97435C-9CDF-4E4B-8A27-41BBB8AFDD60}">
      <dgm:prSet/>
      <dgm:spPr/>
      <dgm:t>
        <a:bodyPr/>
        <a:lstStyle/>
        <a:p>
          <a:endParaRPr lang="en-US"/>
        </a:p>
      </dgm:t>
    </dgm:pt>
    <dgm:pt modelId="{FFBA9449-DAFE-43AE-BCDC-0B08D28E6FBC}" type="sibTrans" cxnId="{6C97435C-9CDF-4E4B-8A27-41BBB8AFDD60}">
      <dgm:prSet/>
      <dgm:spPr/>
      <dgm:t>
        <a:bodyPr/>
        <a:lstStyle/>
        <a:p>
          <a:endParaRPr lang="en-US"/>
        </a:p>
      </dgm:t>
    </dgm:pt>
    <dgm:pt modelId="{2AF3331B-6CB5-4C61-AB4A-416C5DA247A4}" type="pres">
      <dgm:prSet presAssocID="{7B2C2F92-4338-477D-A36C-146BD1C06514}" presName="linearFlow" presStyleCnt="0">
        <dgm:presLayoutVars>
          <dgm:dir/>
          <dgm:animLvl val="lvl"/>
          <dgm:resizeHandles val="exact"/>
        </dgm:presLayoutVars>
      </dgm:prSet>
      <dgm:spPr/>
      <dgm:t>
        <a:bodyPr/>
        <a:lstStyle/>
        <a:p>
          <a:endParaRPr lang="en-US"/>
        </a:p>
      </dgm:t>
    </dgm:pt>
    <dgm:pt modelId="{4E1C1E37-73B0-48C2-9B18-D3FE62F7F495}" type="pres">
      <dgm:prSet presAssocID="{6259402D-446E-4544-A546-F2F70C17E73A}" presName="composite" presStyleCnt="0"/>
      <dgm:spPr/>
    </dgm:pt>
    <dgm:pt modelId="{03997225-EDC8-45B2-B7B1-C9A62F70A83F}" type="pres">
      <dgm:prSet presAssocID="{6259402D-446E-4544-A546-F2F70C17E73A}" presName="parTx" presStyleLbl="node1" presStyleIdx="0" presStyleCnt="3">
        <dgm:presLayoutVars>
          <dgm:chMax val="0"/>
          <dgm:chPref val="0"/>
          <dgm:bulletEnabled val="1"/>
        </dgm:presLayoutVars>
      </dgm:prSet>
      <dgm:spPr/>
      <dgm:t>
        <a:bodyPr/>
        <a:lstStyle/>
        <a:p>
          <a:endParaRPr lang="en-US"/>
        </a:p>
      </dgm:t>
    </dgm:pt>
    <dgm:pt modelId="{6BD0487A-F4EC-4F37-84A0-077B470D0086}" type="pres">
      <dgm:prSet presAssocID="{6259402D-446E-4544-A546-F2F70C17E73A}" presName="parSh" presStyleLbl="node1" presStyleIdx="0" presStyleCnt="3"/>
      <dgm:spPr/>
      <dgm:t>
        <a:bodyPr/>
        <a:lstStyle/>
        <a:p>
          <a:endParaRPr lang="en-US"/>
        </a:p>
      </dgm:t>
    </dgm:pt>
    <dgm:pt modelId="{4AFFE732-A5C3-4357-8D29-6D1577FA3A98}" type="pres">
      <dgm:prSet presAssocID="{6259402D-446E-4544-A546-F2F70C17E73A}" presName="desTx" presStyleLbl="fgAcc1" presStyleIdx="0" presStyleCnt="3" custLinFactNeighborX="37610" custLinFactNeighborY="3247">
        <dgm:presLayoutVars>
          <dgm:bulletEnabled val="1"/>
        </dgm:presLayoutVars>
      </dgm:prSet>
      <dgm:spPr/>
      <dgm:t>
        <a:bodyPr/>
        <a:lstStyle/>
        <a:p>
          <a:endParaRPr lang="en-US"/>
        </a:p>
      </dgm:t>
    </dgm:pt>
    <dgm:pt modelId="{BAB5ADC3-FD59-4B54-8083-795A08EF1668}" type="pres">
      <dgm:prSet presAssocID="{C166E0E1-250F-4E87-B3D4-A84DC0C18867}" presName="sibTrans" presStyleLbl="sibTrans2D1" presStyleIdx="0" presStyleCnt="2"/>
      <dgm:spPr/>
      <dgm:t>
        <a:bodyPr/>
        <a:lstStyle/>
        <a:p>
          <a:endParaRPr lang="en-US"/>
        </a:p>
      </dgm:t>
    </dgm:pt>
    <dgm:pt modelId="{2C028B72-45FA-4E8C-A342-9676111790BA}" type="pres">
      <dgm:prSet presAssocID="{C166E0E1-250F-4E87-B3D4-A84DC0C18867}" presName="connTx" presStyleLbl="sibTrans2D1" presStyleIdx="0" presStyleCnt="2"/>
      <dgm:spPr/>
      <dgm:t>
        <a:bodyPr/>
        <a:lstStyle/>
        <a:p>
          <a:endParaRPr lang="en-US"/>
        </a:p>
      </dgm:t>
    </dgm:pt>
    <dgm:pt modelId="{56DE02B1-1EF7-4A5E-B96F-29401C652671}" type="pres">
      <dgm:prSet presAssocID="{DAF67A45-A016-46D2-9137-65596099B2FA}" presName="composite" presStyleCnt="0"/>
      <dgm:spPr/>
    </dgm:pt>
    <dgm:pt modelId="{10021822-B051-46A3-9E0B-D2F748EDB34C}" type="pres">
      <dgm:prSet presAssocID="{DAF67A45-A016-46D2-9137-65596099B2FA}" presName="parTx" presStyleLbl="node1" presStyleIdx="0" presStyleCnt="3">
        <dgm:presLayoutVars>
          <dgm:chMax val="0"/>
          <dgm:chPref val="0"/>
          <dgm:bulletEnabled val="1"/>
        </dgm:presLayoutVars>
      </dgm:prSet>
      <dgm:spPr/>
      <dgm:t>
        <a:bodyPr/>
        <a:lstStyle/>
        <a:p>
          <a:endParaRPr lang="en-US"/>
        </a:p>
      </dgm:t>
    </dgm:pt>
    <dgm:pt modelId="{F63642FE-BBCE-496F-80B8-47DF234F2537}" type="pres">
      <dgm:prSet presAssocID="{DAF67A45-A016-46D2-9137-65596099B2FA}" presName="parSh" presStyleLbl="node1" presStyleIdx="1" presStyleCnt="3" custScaleY="152781"/>
      <dgm:spPr/>
      <dgm:t>
        <a:bodyPr/>
        <a:lstStyle/>
        <a:p>
          <a:endParaRPr lang="en-US"/>
        </a:p>
      </dgm:t>
    </dgm:pt>
    <dgm:pt modelId="{A7EC5756-3E48-4FB3-A35E-536413C9F499}" type="pres">
      <dgm:prSet presAssocID="{DAF67A45-A016-46D2-9137-65596099B2FA}" presName="desTx" presStyleLbl="fgAcc1" presStyleIdx="1" presStyleCnt="3" custLinFactNeighborX="22751" custLinFactNeighborY="4348">
        <dgm:presLayoutVars>
          <dgm:bulletEnabled val="1"/>
        </dgm:presLayoutVars>
      </dgm:prSet>
      <dgm:spPr/>
      <dgm:t>
        <a:bodyPr/>
        <a:lstStyle/>
        <a:p>
          <a:endParaRPr lang="en-US"/>
        </a:p>
      </dgm:t>
    </dgm:pt>
    <dgm:pt modelId="{B2FCE8E6-B192-48C4-AEE2-8F92189EAEBE}" type="pres">
      <dgm:prSet presAssocID="{33E111DE-2125-4B21-8689-6500CC9E4B5A}" presName="sibTrans" presStyleLbl="sibTrans2D1" presStyleIdx="1" presStyleCnt="2"/>
      <dgm:spPr/>
      <dgm:t>
        <a:bodyPr/>
        <a:lstStyle/>
        <a:p>
          <a:endParaRPr lang="en-US"/>
        </a:p>
      </dgm:t>
    </dgm:pt>
    <dgm:pt modelId="{63D13DB1-A9DA-4066-BCA5-92681AA9E007}" type="pres">
      <dgm:prSet presAssocID="{33E111DE-2125-4B21-8689-6500CC9E4B5A}" presName="connTx" presStyleLbl="sibTrans2D1" presStyleIdx="1" presStyleCnt="2"/>
      <dgm:spPr/>
      <dgm:t>
        <a:bodyPr/>
        <a:lstStyle/>
        <a:p>
          <a:endParaRPr lang="en-US"/>
        </a:p>
      </dgm:t>
    </dgm:pt>
    <dgm:pt modelId="{EA5AB9A6-9776-401C-BCF4-5A3D3C3C1582}" type="pres">
      <dgm:prSet presAssocID="{2FF5B033-20BC-46AC-A5D3-4941DBD127B1}" presName="composite" presStyleCnt="0"/>
      <dgm:spPr/>
    </dgm:pt>
    <dgm:pt modelId="{C00A9051-AA6D-4C5A-A209-354DFC307BF6}" type="pres">
      <dgm:prSet presAssocID="{2FF5B033-20BC-46AC-A5D3-4941DBD127B1}" presName="parTx" presStyleLbl="node1" presStyleIdx="1" presStyleCnt="3">
        <dgm:presLayoutVars>
          <dgm:chMax val="0"/>
          <dgm:chPref val="0"/>
          <dgm:bulletEnabled val="1"/>
        </dgm:presLayoutVars>
      </dgm:prSet>
      <dgm:spPr/>
      <dgm:t>
        <a:bodyPr/>
        <a:lstStyle/>
        <a:p>
          <a:endParaRPr lang="en-US"/>
        </a:p>
      </dgm:t>
    </dgm:pt>
    <dgm:pt modelId="{514A4864-4A2E-492E-ABFB-FAA47BCA47CE}" type="pres">
      <dgm:prSet presAssocID="{2FF5B033-20BC-46AC-A5D3-4941DBD127B1}" presName="parSh" presStyleLbl="node1" presStyleIdx="2" presStyleCnt="3"/>
      <dgm:spPr/>
      <dgm:t>
        <a:bodyPr/>
        <a:lstStyle/>
        <a:p>
          <a:endParaRPr lang="en-US"/>
        </a:p>
      </dgm:t>
    </dgm:pt>
    <dgm:pt modelId="{FD4A540E-F946-4408-9AB4-16A98D14F28F}" type="pres">
      <dgm:prSet presAssocID="{2FF5B033-20BC-46AC-A5D3-4941DBD127B1}" presName="desTx" presStyleLbl="fgAcc1" presStyleIdx="2" presStyleCnt="3">
        <dgm:presLayoutVars>
          <dgm:bulletEnabled val="1"/>
        </dgm:presLayoutVars>
      </dgm:prSet>
      <dgm:spPr/>
      <dgm:t>
        <a:bodyPr/>
        <a:lstStyle/>
        <a:p>
          <a:endParaRPr lang="en-US"/>
        </a:p>
      </dgm:t>
    </dgm:pt>
  </dgm:ptLst>
  <dgm:cxnLst>
    <dgm:cxn modelId="{F7669236-4BFB-4FBA-A8D4-134B182EE7BB}" type="presOf" srcId="{C166E0E1-250F-4E87-B3D4-A84DC0C18867}" destId="{BAB5ADC3-FD59-4B54-8083-795A08EF1668}" srcOrd="0" destOrd="0" presId="urn:microsoft.com/office/officeart/2005/8/layout/process3"/>
    <dgm:cxn modelId="{E157E1E3-888C-4D63-BEBA-7AE50B005AEB}" type="presOf" srcId="{22A04770-E246-44F1-ABF7-AB086BFCA05C}" destId="{A7EC5756-3E48-4FB3-A35E-536413C9F499}" srcOrd="0" destOrd="2" presId="urn:microsoft.com/office/officeart/2005/8/layout/process3"/>
    <dgm:cxn modelId="{EC8134E9-8F3F-4AE9-8F74-46E446D536FB}" type="presOf" srcId="{09FC4B00-8DE8-4490-B5EC-777006C657D0}" destId="{A7EC5756-3E48-4FB3-A35E-536413C9F499}" srcOrd="0" destOrd="3" presId="urn:microsoft.com/office/officeart/2005/8/layout/process3"/>
    <dgm:cxn modelId="{962A2C87-E586-4FDD-A8F4-05BE5F669B86}" srcId="{2FF5B033-20BC-46AC-A5D3-4941DBD127B1}" destId="{5F8F853C-F553-481F-95D0-780211DEA655}" srcOrd="0" destOrd="0" parTransId="{D94E24D9-85C3-4D67-B7B0-B85A9A5E4B7A}" sibTransId="{D0A7CB0D-7620-48B4-B245-DAF5E5FE71D6}"/>
    <dgm:cxn modelId="{BDE91DAB-199A-4603-8764-3A1CE3D77E44}" type="presOf" srcId="{B68746CB-2A27-4D19-B5D6-853B0DA00F63}" destId="{4AFFE732-A5C3-4357-8D29-6D1577FA3A98}" srcOrd="0" destOrd="0" presId="urn:microsoft.com/office/officeart/2005/8/layout/process3"/>
    <dgm:cxn modelId="{BA0764A3-02E0-4628-B8D7-B9FB10ADE7A7}" type="presOf" srcId="{06A5310F-F8E2-41C1-9274-830B040E0D5F}" destId="{A7EC5756-3E48-4FB3-A35E-536413C9F499}" srcOrd="0" destOrd="1" presId="urn:microsoft.com/office/officeart/2005/8/layout/process3"/>
    <dgm:cxn modelId="{4FC6579C-2AA1-49B1-B0CB-BE4BB3518418}" type="presOf" srcId="{6259402D-446E-4544-A546-F2F70C17E73A}" destId="{03997225-EDC8-45B2-B7B1-C9A62F70A83F}" srcOrd="0" destOrd="0" presId="urn:microsoft.com/office/officeart/2005/8/layout/process3"/>
    <dgm:cxn modelId="{F69E54E5-9175-4B44-B249-09C0D15DACD7}" type="presOf" srcId="{33E111DE-2125-4B21-8689-6500CC9E4B5A}" destId="{63D13DB1-A9DA-4066-BCA5-92681AA9E007}" srcOrd="1" destOrd="0" presId="urn:microsoft.com/office/officeart/2005/8/layout/process3"/>
    <dgm:cxn modelId="{800F5219-8B17-42DC-B2FE-BD07717CDAE7}" srcId="{7B2C2F92-4338-477D-A36C-146BD1C06514}" destId="{6259402D-446E-4544-A546-F2F70C17E73A}" srcOrd="0" destOrd="0" parTransId="{1810AAEE-C844-4818-9842-27AF0F28C932}" sibTransId="{C166E0E1-250F-4E87-B3D4-A84DC0C18867}"/>
    <dgm:cxn modelId="{34A9F3C6-9D7A-4104-B5A0-EE46BC2A7B13}" type="presOf" srcId="{DAF67A45-A016-46D2-9137-65596099B2FA}" destId="{10021822-B051-46A3-9E0B-D2F748EDB34C}" srcOrd="0" destOrd="0" presId="urn:microsoft.com/office/officeart/2005/8/layout/process3"/>
    <dgm:cxn modelId="{39C2C90B-5089-4B8E-B99B-FAF71906A087}" srcId="{DAF67A45-A016-46D2-9137-65596099B2FA}" destId="{09FC4B00-8DE8-4490-B5EC-777006C657D0}" srcOrd="3" destOrd="0" parTransId="{F549F800-90D5-4453-B7A2-A36E9ADCD113}" sibTransId="{5BE13695-D39B-4311-A9EE-758F91D4918B}"/>
    <dgm:cxn modelId="{1B7C12F5-442D-4258-86E8-9BD53E40342F}" srcId="{DAF67A45-A016-46D2-9137-65596099B2FA}" destId="{01B29777-4F62-4663-BDC4-2C0FE7A6390B}" srcOrd="0" destOrd="0" parTransId="{8E48D387-00CB-45A2-9038-BCA082E816DB}" sibTransId="{EE4CC787-90E9-491C-B0B7-696A3AE8097E}"/>
    <dgm:cxn modelId="{6EE93620-8A0C-4D20-A07F-F04C7A36B3F9}" type="presOf" srcId="{6259402D-446E-4544-A546-F2F70C17E73A}" destId="{6BD0487A-F4EC-4F37-84A0-077B470D0086}" srcOrd="1" destOrd="0" presId="urn:microsoft.com/office/officeart/2005/8/layout/process3"/>
    <dgm:cxn modelId="{B96FF886-9EEE-4E4C-BF16-C3297D16BB34}" type="presOf" srcId="{33E111DE-2125-4B21-8689-6500CC9E4B5A}" destId="{B2FCE8E6-B192-48C4-AEE2-8F92189EAEBE}" srcOrd="0" destOrd="0" presId="urn:microsoft.com/office/officeart/2005/8/layout/process3"/>
    <dgm:cxn modelId="{DF53C2B8-73C0-44D4-8655-713A7C49A9CA}" srcId="{7B2C2F92-4338-477D-A36C-146BD1C06514}" destId="{2FF5B033-20BC-46AC-A5D3-4941DBD127B1}" srcOrd="2" destOrd="0" parTransId="{C94FCEEC-0137-4B33-801F-E760F975EE05}" sibTransId="{54E97235-EFF7-4E40-AB7C-0D6639684E21}"/>
    <dgm:cxn modelId="{B3A22ED5-32D2-49AB-961B-ADD6E0E13E72}" type="presOf" srcId="{2FF5B033-20BC-46AC-A5D3-4941DBD127B1}" destId="{514A4864-4A2E-492E-ABFB-FAA47BCA47CE}" srcOrd="1" destOrd="0" presId="urn:microsoft.com/office/officeart/2005/8/layout/process3"/>
    <dgm:cxn modelId="{8072DC86-9532-44D2-8E1C-78FCE6BAB620}" type="presOf" srcId="{01B29777-4F62-4663-BDC4-2C0FE7A6390B}" destId="{A7EC5756-3E48-4FB3-A35E-536413C9F499}" srcOrd="0" destOrd="0" presId="urn:microsoft.com/office/officeart/2005/8/layout/process3"/>
    <dgm:cxn modelId="{824AB3BB-1AA4-4E00-8A69-AE42034737B7}" srcId="{DAF67A45-A016-46D2-9137-65596099B2FA}" destId="{06A5310F-F8E2-41C1-9274-830B040E0D5F}" srcOrd="1" destOrd="0" parTransId="{420981F1-4EE4-4337-88C7-EE2DCEEA5C5B}" sibTransId="{9DB0F7E3-2339-48D6-8B2F-619FE51A177D}"/>
    <dgm:cxn modelId="{B18B1B56-8AD4-4395-931A-B34C59514EA5}" srcId="{7B2C2F92-4338-477D-A36C-146BD1C06514}" destId="{DAF67A45-A016-46D2-9137-65596099B2FA}" srcOrd="1" destOrd="0" parTransId="{8B88A073-9013-4108-947E-D59BD836706B}" sibTransId="{33E111DE-2125-4B21-8689-6500CC9E4B5A}"/>
    <dgm:cxn modelId="{E722A9BF-0031-40E5-AAC7-F94CD676097B}" type="presOf" srcId="{5F8F853C-F553-481F-95D0-780211DEA655}" destId="{FD4A540E-F946-4408-9AB4-16A98D14F28F}" srcOrd="0" destOrd="0" presId="urn:microsoft.com/office/officeart/2005/8/layout/process3"/>
    <dgm:cxn modelId="{B73DC436-BF66-41D8-A003-7817A2705175}" type="presOf" srcId="{C166E0E1-250F-4E87-B3D4-A84DC0C18867}" destId="{2C028B72-45FA-4E8C-A342-9676111790BA}" srcOrd="1" destOrd="0" presId="urn:microsoft.com/office/officeart/2005/8/layout/process3"/>
    <dgm:cxn modelId="{D9CBDA6B-43CE-4D92-9468-2778880B2062}" srcId="{6259402D-446E-4544-A546-F2F70C17E73A}" destId="{B68746CB-2A27-4D19-B5D6-853B0DA00F63}" srcOrd="0" destOrd="0" parTransId="{EECB142D-56F0-44FE-BC65-A6815D0BD27C}" sibTransId="{6D000E6A-5225-4B80-AFA0-FC4677028E62}"/>
    <dgm:cxn modelId="{FDF65FEC-9D9C-48FA-B54C-6F34DFF5FB19}" type="presOf" srcId="{DAF67A45-A016-46D2-9137-65596099B2FA}" destId="{F63642FE-BBCE-496F-80B8-47DF234F2537}" srcOrd="1" destOrd="0" presId="urn:microsoft.com/office/officeart/2005/8/layout/process3"/>
    <dgm:cxn modelId="{32C23FB2-10CB-4FF2-8945-436E49160199}" type="presOf" srcId="{7B2C2F92-4338-477D-A36C-146BD1C06514}" destId="{2AF3331B-6CB5-4C61-AB4A-416C5DA247A4}" srcOrd="0" destOrd="0" presId="urn:microsoft.com/office/officeart/2005/8/layout/process3"/>
    <dgm:cxn modelId="{6DF3BE14-7BD5-4FF7-A1DF-11668390C071}" type="presOf" srcId="{2FF5B033-20BC-46AC-A5D3-4941DBD127B1}" destId="{C00A9051-AA6D-4C5A-A209-354DFC307BF6}" srcOrd="0" destOrd="0" presId="urn:microsoft.com/office/officeart/2005/8/layout/process3"/>
    <dgm:cxn modelId="{6C97435C-9CDF-4E4B-8A27-41BBB8AFDD60}" srcId="{DAF67A45-A016-46D2-9137-65596099B2FA}" destId="{22A04770-E246-44F1-ABF7-AB086BFCA05C}" srcOrd="2" destOrd="0" parTransId="{8C7F7AB8-48CD-4839-8DFC-B6949651A3E4}" sibTransId="{FFBA9449-DAFE-43AE-BCDC-0B08D28E6FBC}"/>
    <dgm:cxn modelId="{6564D47A-E62D-4B3B-98CB-023F5C8869D0}" type="presParOf" srcId="{2AF3331B-6CB5-4C61-AB4A-416C5DA247A4}" destId="{4E1C1E37-73B0-48C2-9B18-D3FE62F7F495}" srcOrd="0" destOrd="0" presId="urn:microsoft.com/office/officeart/2005/8/layout/process3"/>
    <dgm:cxn modelId="{222A16AF-1BC0-4F64-B3AF-362BC3555625}" type="presParOf" srcId="{4E1C1E37-73B0-48C2-9B18-D3FE62F7F495}" destId="{03997225-EDC8-45B2-B7B1-C9A62F70A83F}" srcOrd="0" destOrd="0" presId="urn:microsoft.com/office/officeart/2005/8/layout/process3"/>
    <dgm:cxn modelId="{165FC597-DBF4-4217-BCEF-98EED4CF3A4F}" type="presParOf" srcId="{4E1C1E37-73B0-48C2-9B18-D3FE62F7F495}" destId="{6BD0487A-F4EC-4F37-84A0-077B470D0086}" srcOrd="1" destOrd="0" presId="urn:microsoft.com/office/officeart/2005/8/layout/process3"/>
    <dgm:cxn modelId="{52ED4B5C-7097-442E-A493-23E1AAD36802}" type="presParOf" srcId="{4E1C1E37-73B0-48C2-9B18-D3FE62F7F495}" destId="{4AFFE732-A5C3-4357-8D29-6D1577FA3A98}" srcOrd="2" destOrd="0" presId="urn:microsoft.com/office/officeart/2005/8/layout/process3"/>
    <dgm:cxn modelId="{28258DB6-7A00-418A-819F-2005DCDEFB94}" type="presParOf" srcId="{2AF3331B-6CB5-4C61-AB4A-416C5DA247A4}" destId="{BAB5ADC3-FD59-4B54-8083-795A08EF1668}" srcOrd="1" destOrd="0" presId="urn:microsoft.com/office/officeart/2005/8/layout/process3"/>
    <dgm:cxn modelId="{A86995CC-09F5-4A8D-8F91-4F24FEE9E5E8}" type="presParOf" srcId="{BAB5ADC3-FD59-4B54-8083-795A08EF1668}" destId="{2C028B72-45FA-4E8C-A342-9676111790BA}" srcOrd="0" destOrd="0" presId="urn:microsoft.com/office/officeart/2005/8/layout/process3"/>
    <dgm:cxn modelId="{4CE9FB01-F5B6-4BE0-9A00-9C468535223A}" type="presParOf" srcId="{2AF3331B-6CB5-4C61-AB4A-416C5DA247A4}" destId="{56DE02B1-1EF7-4A5E-B96F-29401C652671}" srcOrd="2" destOrd="0" presId="urn:microsoft.com/office/officeart/2005/8/layout/process3"/>
    <dgm:cxn modelId="{70D5960C-9F07-4DF2-B01A-E23950EC760E}" type="presParOf" srcId="{56DE02B1-1EF7-4A5E-B96F-29401C652671}" destId="{10021822-B051-46A3-9E0B-D2F748EDB34C}" srcOrd="0" destOrd="0" presId="urn:microsoft.com/office/officeart/2005/8/layout/process3"/>
    <dgm:cxn modelId="{DFF7CE06-0227-4B28-A27D-9B27C93CE056}" type="presParOf" srcId="{56DE02B1-1EF7-4A5E-B96F-29401C652671}" destId="{F63642FE-BBCE-496F-80B8-47DF234F2537}" srcOrd="1" destOrd="0" presId="urn:microsoft.com/office/officeart/2005/8/layout/process3"/>
    <dgm:cxn modelId="{692D64C6-0CBF-4A61-854D-238DF1DB4326}" type="presParOf" srcId="{56DE02B1-1EF7-4A5E-B96F-29401C652671}" destId="{A7EC5756-3E48-4FB3-A35E-536413C9F499}" srcOrd="2" destOrd="0" presId="urn:microsoft.com/office/officeart/2005/8/layout/process3"/>
    <dgm:cxn modelId="{9325596D-03BF-454D-9308-51B0F4C89D5E}" type="presParOf" srcId="{2AF3331B-6CB5-4C61-AB4A-416C5DA247A4}" destId="{B2FCE8E6-B192-48C4-AEE2-8F92189EAEBE}" srcOrd="3" destOrd="0" presId="urn:microsoft.com/office/officeart/2005/8/layout/process3"/>
    <dgm:cxn modelId="{6F6A7E44-5C32-4209-83C9-D5C3860E4420}" type="presParOf" srcId="{B2FCE8E6-B192-48C4-AEE2-8F92189EAEBE}" destId="{63D13DB1-A9DA-4066-BCA5-92681AA9E007}" srcOrd="0" destOrd="0" presId="urn:microsoft.com/office/officeart/2005/8/layout/process3"/>
    <dgm:cxn modelId="{18204E85-723C-48D7-8DC4-2E850F69E94B}" type="presParOf" srcId="{2AF3331B-6CB5-4C61-AB4A-416C5DA247A4}" destId="{EA5AB9A6-9776-401C-BCF4-5A3D3C3C1582}" srcOrd="4" destOrd="0" presId="urn:microsoft.com/office/officeart/2005/8/layout/process3"/>
    <dgm:cxn modelId="{5C9B0E8C-65B1-4EF4-833D-7294BDD050F4}" type="presParOf" srcId="{EA5AB9A6-9776-401C-BCF4-5A3D3C3C1582}" destId="{C00A9051-AA6D-4C5A-A209-354DFC307BF6}" srcOrd="0" destOrd="0" presId="urn:microsoft.com/office/officeart/2005/8/layout/process3"/>
    <dgm:cxn modelId="{76738BAA-A95F-47D8-A231-2D439A052053}" type="presParOf" srcId="{EA5AB9A6-9776-401C-BCF4-5A3D3C3C1582}" destId="{514A4864-4A2E-492E-ABFB-FAA47BCA47CE}" srcOrd="1" destOrd="0" presId="urn:microsoft.com/office/officeart/2005/8/layout/process3"/>
    <dgm:cxn modelId="{C1185060-99D1-4C4E-8772-57647F0785AC}" type="presParOf" srcId="{EA5AB9A6-9776-401C-BCF4-5A3D3C3C1582}" destId="{FD4A540E-F946-4408-9AB4-16A98D14F28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B53DD1-9EAB-4F08-BEDF-F5542366E0D5}"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US"/>
        </a:p>
      </dgm:t>
    </dgm:pt>
    <dgm:pt modelId="{E6C07CF7-D30E-4B83-B22E-CF350E539B77}">
      <dgm:prSet phldrT="[Text]" custT="1"/>
      <dgm:spPr/>
      <dgm:t>
        <a:bodyPr/>
        <a:lstStyle/>
        <a:p>
          <a:r>
            <a:rPr lang="en-US" sz="1400" b="1" dirty="0" smtClean="0"/>
            <a:t>Amerindians</a:t>
          </a:r>
          <a:endParaRPr lang="en-US" sz="1400" b="1" dirty="0"/>
        </a:p>
      </dgm:t>
    </dgm:pt>
    <dgm:pt modelId="{2E728421-ECCE-487C-8A2D-297FC75E41CB}" type="parTrans" cxnId="{B6F6359A-3DD4-4889-82D5-40B407578683}">
      <dgm:prSet/>
      <dgm:spPr/>
      <dgm:t>
        <a:bodyPr/>
        <a:lstStyle/>
        <a:p>
          <a:endParaRPr lang="en-US"/>
        </a:p>
      </dgm:t>
    </dgm:pt>
    <dgm:pt modelId="{D12E88D8-25A2-427A-8869-B67F54961879}" type="sibTrans" cxnId="{B6F6359A-3DD4-4889-82D5-40B407578683}">
      <dgm:prSet/>
      <dgm:spPr/>
      <dgm:t>
        <a:bodyPr/>
        <a:lstStyle/>
        <a:p>
          <a:endParaRPr lang="en-US"/>
        </a:p>
      </dgm:t>
    </dgm:pt>
    <dgm:pt modelId="{1E6A7984-8C5E-41BE-9871-7B3E731AFFE8}">
      <dgm:prSet phldrT="[Text]"/>
      <dgm:spPr/>
      <dgm:t>
        <a:bodyPr/>
        <a:lstStyle/>
        <a:p>
          <a:r>
            <a:rPr lang="en-US" dirty="0" smtClean="0"/>
            <a:t>came by canoe to Trinidad and Tobago from the Orinoco delta</a:t>
          </a:r>
          <a:endParaRPr lang="en-US" dirty="0"/>
        </a:p>
      </dgm:t>
    </dgm:pt>
    <dgm:pt modelId="{D3BC4A84-86EE-4777-9F29-BF422D7C00F7}" type="parTrans" cxnId="{AFE0D39B-094C-461F-99CF-2970BA9CC948}">
      <dgm:prSet/>
      <dgm:spPr/>
      <dgm:t>
        <a:bodyPr/>
        <a:lstStyle/>
        <a:p>
          <a:endParaRPr lang="en-US"/>
        </a:p>
      </dgm:t>
    </dgm:pt>
    <dgm:pt modelId="{3222E8E1-70C3-4486-AA75-78014512715B}" type="sibTrans" cxnId="{AFE0D39B-094C-461F-99CF-2970BA9CC948}">
      <dgm:prSet/>
      <dgm:spPr/>
      <dgm:t>
        <a:bodyPr/>
        <a:lstStyle/>
        <a:p>
          <a:endParaRPr lang="en-US"/>
        </a:p>
      </dgm:t>
    </dgm:pt>
    <dgm:pt modelId="{B699B2CB-78AF-4577-BA56-88EEA30E297F}">
      <dgm:prSet phldrT="[Text]" custT="1"/>
      <dgm:spPr/>
      <dgm:t>
        <a:bodyPr/>
        <a:lstStyle/>
        <a:p>
          <a:r>
            <a:rPr lang="en-US" sz="1600" b="1" dirty="0" smtClean="0"/>
            <a:t>Spanish</a:t>
          </a:r>
          <a:endParaRPr lang="en-US" sz="1600" b="1" dirty="0"/>
        </a:p>
      </dgm:t>
    </dgm:pt>
    <dgm:pt modelId="{AB07A92E-D9EF-49AC-9386-D795615F6BA3}" type="parTrans" cxnId="{660275CD-B4AA-4C20-8CBA-2C1C8E4886B2}">
      <dgm:prSet/>
      <dgm:spPr/>
      <dgm:t>
        <a:bodyPr/>
        <a:lstStyle/>
        <a:p>
          <a:endParaRPr lang="en-US"/>
        </a:p>
      </dgm:t>
    </dgm:pt>
    <dgm:pt modelId="{1A416844-AEA9-4741-8A2E-0ACA2C60CFB1}" type="sibTrans" cxnId="{660275CD-B4AA-4C20-8CBA-2C1C8E4886B2}">
      <dgm:prSet/>
      <dgm:spPr/>
      <dgm:t>
        <a:bodyPr/>
        <a:lstStyle/>
        <a:p>
          <a:endParaRPr lang="en-US"/>
        </a:p>
      </dgm:t>
    </dgm:pt>
    <dgm:pt modelId="{24D8CE14-633D-47E2-89FE-A425ADC3F27B}">
      <dgm:prSet phldrT="[Text]"/>
      <dgm:spPr/>
      <dgm:t>
        <a:bodyPr/>
        <a:lstStyle/>
        <a:p>
          <a:r>
            <a:rPr lang="en-US" dirty="0" smtClean="0"/>
            <a:t>were looking for gold</a:t>
          </a:r>
          <a:endParaRPr lang="en-US" dirty="0"/>
        </a:p>
      </dgm:t>
    </dgm:pt>
    <dgm:pt modelId="{E713BDAE-0E86-46E5-83BB-EFE437179DD5}" type="parTrans" cxnId="{431734A7-7376-478D-B961-02F9C97EAF2F}">
      <dgm:prSet/>
      <dgm:spPr/>
      <dgm:t>
        <a:bodyPr/>
        <a:lstStyle/>
        <a:p>
          <a:endParaRPr lang="en-US"/>
        </a:p>
      </dgm:t>
    </dgm:pt>
    <dgm:pt modelId="{A63EAA8E-168E-4A76-841D-5CE5761EE66B}" type="sibTrans" cxnId="{431734A7-7376-478D-B961-02F9C97EAF2F}">
      <dgm:prSet/>
      <dgm:spPr/>
      <dgm:t>
        <a:bodyPr/>
        <a:lstStyle/>
        <a:p>
          <a:endParaRPr lang="en-US"/>
        </a:p>
      </dgm:t>
    </dgm:pt>
    <dgm:pt modelId="{8C15D520-6C99-40C4-B42D-560BB7BD4E2E}">
      <dgm:prSet phldrT="[Text]" custT="1"/>
      <dgm:spPr/>
      <dgm:t>
        <a:bodyPr/>
        <a:lstStyle/>
        <a:p>
          <a:r>
            <a:rPr lang="en-US" sz="1600" b="1" dirty="0" smtClean="0"/>
            <a:t>Africans</a:t>
          </a:r>
          <a:endParaRPr lang="en-US" sz="1600" b="1" dirty="0"/>
        </a:p>
      </dgm:t>
    </dgm:pt>
    <dgm:pt modelId="{15BCF499-35D2-417D-BDC8-464174B105C8}" type="parTrans" cxnId="{F99DD9EC-BFD3-4C0C-9D2E-5C0635778227}">
      <dgm:prSet/>
      <dgm:spPr/>
      <dgm:t>
        <a:bodyPr/>
        <a:lstStyle/>
        <a:p>
          <a:endParaRPr lang="en-US"/>
        </a:p>
      </dgm:t>
    </dgm:pt>
    <dgm:pt modelId="{56686CC8-3777-4219-86EF-7B76B923B50B}" type="sibTrans" cxnId="{F99DD9EC-BFD3-4C0C-9D2E-5C0635778227}">
      <dgm:prSet/>
      <dgm:spPr/>
      <dgm:t>
        <a:bodyPr/>
        <a:lstStyle/>
        <a:p>
          <a:endParaRPr lang="en-US"/>
        </a:p>
      </dgm:t>
    </dgm:pt>
    <dgm:pt modelId="{0D2DCBA8-A025-41AF-A81D-3A119074F093}">
      <dgm:prSet phldrT="[Text]"/>
      <dgm:spPr/>
      <dgm:t>
        <a:bodyPr/>
        <a:lstStyle/>
        <a:p>
          <a:r>
            <a:rPr lang="en-US" dirty="0" smtClean="0"/>
            <a:t>were abducted by slave traders</a:t>
          </a:r>
          <a:endParaRPr lang="en-US" dirty="0"/>
        </a:p>
      </dgm:t>
    </dgm:pt>
    <dgm:pt modelId="{286DFBFC-5D93-4D34-9D1E-56F8B84251CF}" type="parTrans" cxnId="{20242873-66AA-440D-BFF0-52FD3EF82A71}">
      <dgm:prSet/>
      <dgm:spPr/>
      <dgm:t>
        <a:bodyPr/>
        <a:lstStyle/>
        <a:p>
          <a:endParaRPr lang="en-US"/>
        </a:p>
      </dgm:t>
    </dgm:pt>
    <dgm:pt modelId="{915D3412-7CC9-47AE-B1B3-9E65F0E29563}" type="sibTrans" cxnId="{20242873-66AA-440D-BFF0-52FD3EF82A71}">
      <dgm:prSet/>
      <dgm:spPr/>
      <dgm:t>
        <a:bodyPr/>
        <a:lstStyle/>
        <a:p>
          <a:endParaRPr lang="en-US"/>
        </a:p>
      </dgm:t>
    </dgm:pt>
    <dgm:pt modelId="{295C471D-18DB-4C59-88E3-956955B6FED2}">
      <dgm:prSet custT="1"/>
      <dgm:spPr/>
      <dgm:t>
        <a:bodyPr/>
        <a:lstStyle/>
        <a:p>
          <a:r>
            <a:rPr lang="en-US" sz="1600" b="1" dirty="0" smtClean="0"/>
            <a:t>French</a:t>
          </a:r>
          <a:endParaRPr lang="en-US" sz="1600" b="1" dirty="0"/>
        </a:p>
      </dgm:t>
    </dgm:pt>
    <dgm:pt modelId="{AE7FF8C7-2F12-4B09-AFE9-1530E899175C}" type="parTrans" cxnId="{BB22D506-0762-4D1F-BC37-A23ED035E2E7}">
      <dgm:prSet/>
      <dgm:spPr/>
      <dgm:t>
        <a:bodyPr/>
        <a:lstStyle/>
        <a:p>
          <a:endParaRPr lang="en-US"/>
        </a:p>
      </dgm:t>
    </dgm:pt>
    <dgm:pt modelId="{3F5664E4-8225-4E42-9A3D-00F90A6C91D4}" type="sibTrans" cxnId="{BB22D506-0762-4D1F-BC37-A23ED035E2E7}">
      <dgm:prSet/>
      <dgm:spPr/>
      <dgm:t>
        <a:bodyPr/>
        <a:lstStyle/>
        <a:p>
          <a:endParaRPr lang="en-US"/>
        </a:p>
      </dgm:t>
    </dgm:pt>
    <dgm:pt modelId="{2E49896B-EC40-41E9-B976-EB2908F56320}">
      <dgm:prSet custT="1"/>
      <dgm:spPr/>
      <dgm:t>
        <a:bodyPr/>
        <a:lstStyle/>
        <a:p>
          <a:r>
            <a:rPr lang="en-US" sz="1600" b="1" dirty="0" smtClean="0"/>
            <a:t>British</a:t>
          </a:r>
          <a:endParaRPr lang="en-US" sz="1600" b="1" dirty="0"/>
        </a:p>
      </dgm:t>
    </dgm:pt>
    <dgm:pt modelId="{E398D82E-D134-4F8B-A1BB-97EE4030BF5E}" type="parTrans" cxnId="{6BCEC906-A964-49B6-ACC6-B358B28E8A8F}">
      <dgm:prSet/>
      <dgm:spPr/>
      <dgm:t>
        <a:bodyPr/>
        <a:lstStyle/>
        <a:p>
          <a:endParaRPr lang="en-US"/>
        </a:p>
      </dgm:t>
    </dgm:pt>
    <dgm:pt modelId="{42FC77BB-58FE-451A-B5F0-EE1426E1659E}" type="sibTrans" cxnId="{6BCEC906-A964-49B6-ACC6-B358B28E8A8F}">
      <dgm:prSet/>
      <dgm:spPr/>
      <dgm:t>
        <a:bodyPr/>
        <a:lstStyle/>
        <a:p>
          <a:endParaRPr lang="en-US"/>
        </a:p>
      </dgm:t>
    </dgm:pt>
    <dgm:pt modelId="{5ED0CA63-F18D-4171-AC0D-6BF3F2271C3E}">
      <dgm:prSet custT="1"/>
      <dgm:spPr/>
      <dgm:t>
        <a:bodyPr/>
        <a:lstStyle/>
        <a:p>
          <a:r>
            <a:rPr lang="en-US" sz="1400" b="1" dirty="0" smtClean="0"/>
            <a:t>Chinese &amp; Indians</a:t>
          </a:r>
          <a:endParaRPr lang="en-US" sz="1400" b="1" dirty="0"/>
        </a:p>
      </dgm:t>
    </dgm:pt>
    <dgm:pt modelId="{83DBF7FF-E91A-4336-8882-5416AB89CD1D}" type="parTrans" cxnId="{8ABAD4C5-AA28-40DE-9E21-1064CF3A14E9}">
      <dgm:prSet/>
      <dgm:spPr/>
      <dgm:t>
        <a:bodyPr/>
        <a:lstStyle/>
        <a:p>
          <a:endParaRPr lang="en-US"/>
        </a:p>
      </dgm:t>
    </dgm:pt>
    <dgm:pt modelId="{740D190E-CAF0-4C45-A52B-34579B7D9D7B}" type="sibTrans" cxnId="{8ABAD4C5-AA28-40DE-9E21-1064CF3A14E9}">
      <dgm:prSet/>
      <dgm:spPr/>
      <dgm:t>
        <a:bodyPr/>
        <a:lstStyle/>
        <a:p>
          <a:endParaRPr lang="en-US"/>
        </a:p>
      </dgm:t>
    </dgm:pt>
    <dgm:pt modelId="{2580A1A3-872B-4AFB-BF72-4E7083A5F3E3}">
      <dgm:prSet/>
      <dgm:spPr/>
      <dgm:t>
        <a:bodyPr/>
        <a:lstStyle/>
        <a:p>
          <a:r>
            <a:rPr lang="en-US" smtClean="0"/>
            <a:t>were displaced by French Revolution and by the capture of other Caribbean Islands by the British</a:t>
          </a:r>
          <a:endParaRPr lang="en-US"/>
        </a:p>
      </dgm:t>
    </dgm:pt>
    <dgm:pt modelId="{444D0B8D-5B22-461F-90D2-95903ABF223E}" type="parTrans" cxnId="{5BFAD59F-CC6B-4CA6-BF74-B48D05B0B5AC}">
      <dgm:prSet/>
      <dgm:spPr/>
      <dgm:t>
        <a:bodyPr/>
        <a:lstStyle/>
        <a:p>
          <a:endParaRPr lang="en-US"/>
        </a:p>
      </dgm:t>
    </dgm:pt>
    <dgm:pt modelId="{657480CC-652E-4815-B59B-ED1E7575CF11}" type="sibTrans" cxnId="{5BFAD59F-CC6B-4CA6-BF74-B48D05B0B5AC}">
      <dgm:prSet/>
      <dgm:spPr/>
      <dgm:t>
        <a:bodyPr/>
        <a:lstStyle/>
        <a:p>
          <a:endParaRPr lang="en-US"/>
        </a:p>
      </dgm:t>
    </dgm:pt>
    <dgm:pt modelId="{78909738-9BA0-4926-AD1C-66215A0CD46D}">
      <dgm:prSet/>
      <dgm:spPr/>
      <dgm:t>
        <a:bodyPr/>
        <a:lstStyle/>
        <a:p>
          <a:r>
            <a:rPr lang="en-US" smtClean="0"/>
            <a:t>came with the colonial establishment;</a:t>
          </a:r>
          <a:endParaRPr lang="en-US"/>
        </a:p>
      </dgm:t>
    </dgm:pt>
    <dgm:pt modelId="{C6113739-1580-4F8C-8E75-E980D28B791B}" type="parTrans" cxnId="{106EC8F9-A743-4501-AD7B-2465452FC836}">
      <dgm:prSet/>
      <dgm:spPr/>
      <dgm:t>
        <a:bodyPr/>
        <a:lstStyle/>
        <a:p>
          <a:endParaRPr lang="en-US"/>
        </a:p>
      </dgm:t>
    </dgm:pt>
    <dgm:pt modelId="{CDB2A9D4-4558-4DD0-800F-8E6B4C79C77B}" type="sibTrans" cxnId="{106EC8F9-A743-4501-AD7B-2465452FC836}">
      <dgm:prSet/>
      <dgm:spPr/>
      <dgm:t>
        <a:bodyPr/>
        <a:lstStyle/>
        <a:p>
          <a:endParaRPr lang="en-US"/>
        </a:p>
      </dgm:t>
    </dgm:pt>
    <dgm:pt modelId="{EBABA91D-10D2-4192-AA24-19060710EBDA}">
      <dgm:prSet/>
      <dgm:spPr/>
      <dgm:t>
        <a:bodyPr/>
        <a:lstStyle/>
        <a:p>
          <a:r>
            <a:rPr lang="en-US" smtClean="0"/>
            <a:t>were brought to Trinidad and Tobago as indentured laborers to work in plantations</a:t>
          </a:r>
          <a:endParaRPr lang="en-US"/>
        </a:p>
      </dgm:t>
    </dgm:pt>
    <dgm:pt modelId="{E76EFFF5-24EB-4CE1-B6BE-C3A19493A7C0}" type="parTrans" cxnId="{66A241EE-B205-4707-96CF-A3210075EFE7}">
      <dgm:prSet/>
      <dgm:spPr/>
      <dgm:t>
        <a:bodyPr/>
        <a:lstStyle/>
        <a:p>
          <a:endParaRPr lang="en-US"/>
        </a:p>
      </dgm:t>
    </dgm:pt>
    <dgm:pt modelId="{6FF7FEA7-0083-483F-93C2-545E051A4ADC}" type="sibTrans" cxnId="{66A241EE-B205-4707-96CF-A3210075EFE7}">
      <dgm:prSet/>
      <dgm:spPr/>
      <dgm:t>
        <a:bodyPr/>
        <a:lstStyle/>
        <a:p>
          <a:endParaRPr lang="en-US"/>
        </a:p>
      </dgm:t>
    </dgm:pt>
    <dgm:pt modelId="{7129B49C-7613-42EC-8D4A-F3D4FD200797}" type="pres">
      <dgm:prSet presAssocID="{D7B53DD1-9EAB-4F08-BEDF-F5542366E0D5}" presName="Name0" presStyleCnt="0">
        <dgm:presLayoutVars>
          <dgm:dir/>
          <dgm:animLvl val="lvl"/>
          <dgm:resizeHandles val="exact"/>
        </dgm:presLayoutVars>
      </dgm:prSet>
      <dgm:spPr/>
      <dgm:t>
        <a:bodyPr/>
        <a:lstStyle/>
        <a:p>
          <a:endParaRPr lang="en-US"/>
        </a:p>
      </dgm:t>
    </dgm:pt>
    <dgm:pt modelId="{9D500A1D-0DF9-415B-AF3F-ACB0904D98DE}" type="pres">
      <dgm:prSet presAssocID="{E6C07CF7-D30E-4B83-B22E-CF350E539B77}" presName="composite" presStyleCnt="0"/>
      <dgm:spPr/>
    </dgm:pt>
    <dgm:pt modelId="{867D2554-FF8E-4A92-BBAF-D1A9093F81D6}" type="pres">
      <dgm:prSet presAssocID="{E6C07CF7-D30E-4B83-B22E-CF350E539B77}" presName="parTx" presStyleLbl="alignNode1" presStyleIdx="0" presStyleCnt="6">
        <dgm:presLayoutVars>
          <dgm:chMax val="0"/>
          <dgm:chPref val="0"/>
          <dgm:bulletEnabled val="1"/>
        </dgm:presLayoutVars>
      </dgm:prSet>
      <dgm:spPr/>
      <dgm:t>
        <a:bodyPr/>
        <a:lstStyle/>
        <a:p>
          <a:endParaRPr lang="en-US"/>
        </a:p>
      </dgm:t>
    </dgm:pt>
    <dgm:pt modelId="{144A16D3-6456-4900-9F54-15335CFB0705}" type="pres">
      <dgm:prSet presAssocID="{E6C07CF7-D30E-4B83-B22E-CF350E539B77}" presName="desTx" presStyleLbl="alignAccFollowNode1" presStyleIdx="0" presStyleCnt="6">
        <dgm:presLayoutVars>
          <dgm:bulletEnabled val="1"/>
        </dgm:presLayoutVars>
      </dgm:prSet>
      <dgm:spPr/>
      <dgm:t>
        <a:bodyPr/>
        <a:lstStyle/>
        <a:p>
          <a:endParaRPr lang="en-US"/>
        </a:p>
      </dgm:t>
    </dgm:pt>
    <dgm:pt modelId="{5A106D92-0721-446B-9FD6-F3419723B901}" type="pres">
      <dgm:prSet presAssocID="{D12E88D8-25A2-427A-8869-B67F54961879}" presName="space" presStyleCnt="0"/>
      <dgm:spPr/>
    </dgm:pt>
    <dgm:pt modelId="{6347CB4E-3056-431B-8C56-012A117366A6}" type="pres">
      <dgm:prSet presAssocID="{B699B2CB-78AF-4577-BA56-88EEA30E297F}" presName="composite" presStyleCnt="0"/>
      <dgm:spPr/>
    </dgm:pt>
    <dgm:pt modelId="{EC55FF4B-9B0D-4811-9CE4-4D9D37C7FD95}" type="pres">
      <dgm:prSet presAssocID="{B699B2CB-78AF-4577-BA56-88EEA30E297F}" presName="parTx" presStyleLbl="alignNode1" presStyleIdx="1" presStyleCnt="6">
        <dgm:presLayoutVars>
          <dgm:chMax val="0"/>
          <dgm:chPref val="0"/>
          <dgm:bulletEnabled val="1"/>
        </dgm:presLayoutVars>
      </dgm:prSet>
      <dgm:spPr/>
      <dgm:t>
        <a:bodyPr/>
        <a:lstStyle/>
        <a:p>
          <a:endParaRPr lang="en-US"/>
        </a:p>
      </dgm:t>
    </dgm:pt>
    <dgm:pt modelId="{44E5CF58-EC55-49C5-9A23-795803491D21}" type="pres">
      <dgm:prSet presAssocID="{B699B2CB-78AF-4577-BA56-88EEA30E297F}" presName="desTx" presStyleLbl="alignAccFollowNode1" presStyleIdx="1" presStyleCnt="6">
        <dgm:presLayoutVars>
          <dgm:bulletEnabled val="1"/>
        </dgm:presLayoutVars>
      </dgm:prSet>
      <dgm:spPr/>
      <dgm:t>
        <a:bodyPr/>
        <a:lstStyle/>
        <a:p>
          <a:endParaRPr lang="en-US"/>
        </a:p>
      </dgm:t>
    </dgm:pt>
    <dgm:pt modelId="{CBB6E9BD-1256-4BA4-BD40-9A8C74D19099}" type="pres">
      <dgm:prSet presAssocID="{1A416844-AEA9-4741-8A2E-0ACA2C60CFB1}" presName="space" presStyleCnt="0"/>
      <dgm:spPr/>
    </dgm:pt>
    <dgm:pt modelId="{9E4A9B31-090F-4A18-BAD4-A265DF0EA61A}" type="pres">
      <dgm:prSet presAssocID="{8C15D520-6C99-40C4-B42D-560BB7BD4E2E}" presName="composite" presStyleCnt="0"/>
      <dgm:spPr/>
    </dgm:pt>
    <dgm:pt modelId="{F473F6E7-50FA-4163-A636-A8BF595E1389}" type="pres">
      <dgm:prSet presAssocID="{8C15D520-6C99-40C4-B42D-560BB7BD4E2E}" presName="parTx" presStyleLbl="alignNode1" presStyleIdx="2" presStyleCnt="6">
        <dgm:presLayoutVars>
          <dgm:chMax val="0"/>
          <dgm:chPref val="0"/>
          <dgm:bulletEnabled val="1"/>
        </dgm:presLayoutVars>
      </dgm:prSet>
      <dgm:spPr/>
      <dgm:t>
        <a:bodyPr/>
        <a:lstStyle/>
        <a:p>
          <a:endParaRPr lang="en-US"/>
        </a:p>
      </dgm:t>
    </dgm:pt>
    <dgm:pt modelId="{FF772573-B04B-4CA3-93BF-080453909B49}" type="pres">
      <dgm:prSet presAssocID="{8C15D520-6C99-40C4-B42D-560BB7BD4E2E}" presName="desTx" presStyleLbl="alignAccFollowNode1" presStyleIdx="2" presStyleCnt="6">
        <dgm:presLayoutVars>
          <dgm:bulletEnabled val="1"/>
        </dgm:presLayoutVars>
      </dgm:prSet>
      <dgm:spPr/>
      <dgm:t>
        <a:bodyPr/>
        <a:lstStyle/>
        <a:p>
          <a:endParaRPr lang="en-US"/>
        </a:p>
      </dgm:t>
    </dgm:pt>
    <dgm:pt modelId="{F26D79FF-C28C-4DE3-AC9E-17D2D1AFF43C}" type="pres">
      <dgm:prSet presAssocID="{56686CC8-3777-4219-86EF-7B76B923B50B}" presName="space" presStyleCnt="0"/>
      <dgm:spPr/>
    </dgm:pt>
    <dgm:pt modelId="{81629B2F-0756-46A7-B02C-FE3AECEA447F}" type="pres">
      <dgm:prSet presAssocID="{295C471D-18DB-4C59-88E3-956955B6FED2}" presName="composite" presStyleCnt="0"/>
      <dgm:spPr/>
    </dgm:pt>
    <dgm:pt modelId="{1F6CA7B8-8DF5-4E8E-B1F6-01722D3813B6}" type="pres">
      <dgm:prSet presAssocID="{295C471D-18DB-4C59-88E3-956955B6FED2}" presName="parTx" presStyleLbl="alignNode1" presStyleIdx="3" presStyleCnt="6">
        <dgm:presLayoutVars>
          <dgm:chMax val="0"/>
          <dgm:chPref val="0"/>
          <dgm:bulletEnabled val="1"/>
        </dgm:presLayoutVars>
      </dgm:prSet>
      <dgm:spPr/>
      <dgm:t>
        <a:bodyPr/>
        <a:lstStyle/>
        <a:p>
          <a:endParaRPr lang="en-US"/>
        </a:p>
      </dgm:t>
    </dgm:pt>
    <dgm:pt modelId="{4B0D8A05-0F64-4278-A9CE-90794DE32C32}" type="pres">
      <dgm:prSet presAssocID="{295C471D-18DB-4C59-88E3-956955B6FED2}" presName="desTx" presStyleLbl="alignAccFollowNode1" presStyleIdx="3" presStyleCnt="6">
        <dgm:presLayoutVars>
          <dgm:bulletEnabled val="1"/>
        </dgm:presLayoutVars>
      </dgm:prSet>
      <dgm:spPr/>
      <dgm:t>
        <a:bodyPr/>
        <a:lstStyle/>
        <a:p>
          <a:endParaRPr lang="en-US"/>
        </a:p>
      </dgm:t>
    </dgm:pt>
    <dgm:pt modelId="{247FF7A2-27B6-4C35-8980-BDF52D66767A}" type="pres">
      <dgm:prSet presAssocID="{3F5664E4-8225-4E42-9A3D-00F90A6C91D4}" presName="space" presStyleCnt="0"/>
      <dgm:spPr/>
    </dgm:pt>
    <dgm:pt modelId="{7A5E7113-DDE8-4A3A-9093-CCAA3882F476}" type="pres">
      <dgm:prSet presAssocID="{2E49896B-EC40-41E9-B976-EB2908F56320}" presName="composite" presStyleCnt="0"/>
      <dgm:spPr/>
    </dgm:pt>
    <dgm:pt modelId="{5F5129A1-25DB-4CBF-9387-080EBC87A9F1}" type="pres">
      <dgm:prSet presAssocID="{2E49896B-EC40-41E9-B976-EB2908F56320}" presName="parTx" presStyleLbl="alignNode1" presStyleIdx="4" presStyleCnt="6">
        <dgm:presLayoutVars>
          <dgm:chMax val="0"/>
          <dgm:chPref val="0"/>
          <dgm:bulletEnabled val="1"/>
        </dgm:presLayoutVars>
      </dgm:prSet>
      <dgm:spPr/>
      <dgm:t>
        <a:bodyPr/>
        <a:lstStyle/>
        <a:p>
          <a:endParaRPr lang="en-US"/>
        </a:p>
      </dgm:t>
    </dgm:pt>
    <dgm:pt modelId="{E6DFAAE0-9A1A-4CDE-9280-6EFAC4875471}" type="pres">
      <dgm:prSet presAssocID="{2E49896B-EC40-41E9-B976-EB2908F56320}" presName="desTx" presStyleLbl="alignAccFollowNode1" presStyleIdx="4" presStyleCnt="6">
        <dgm:presLayoutVars>
          <dgm:bulletEnabled val="1"/>
        </dgm:presLayoutVars>
      </dgm:prSet>
      <dgm:spPr/>
      <dgm:t>
        <a:bodyPr/>
        <a:lstStyle/>
        <a:p>
          <a:endParaRPr lang="en-US"/>
        </a:p>
      </dgm:t>
    </dgm:pt>
    <dgm:pt modelId="{313788EC-E253-4D44-A05B-D271CB1BF8C5}" type="pres">
      <dgm:prSet presAssocID="{42FC77BB-58FE-451A-B5F0-EE1426E1659E}" presName="space" presStyleCnt="0"/>
      <dgm:spPr/>
    </dgm:pt>
    <dgm:pt modelId="{E35FD482-0889-4249-A481-DF8F6CCB60FA}" type="pres">
      <dgm:prSet presAssocID="{5ED0CA63-F18D-4171-AC0D-6BF3F2271C3E}" presName="composite" presStyleCnt="0"/>
      <dgm:spPr/>
    </dgm:pt>
    <dgm:pt modelId="{1E5552E2-7FC1-4A61-8C33-02E0E5AB1254}" type="pres">
      <dgm:prSet presAssocID="{5ED0CA63-F18D-4171-AC0D-6BF3F2271C3E}" presName="parTx" presStyleLbl="alignNode1" presStyleIdx="5" presStyleCnt="6">
        <dgm:presLayoutVars>
          <dgm:chMax val="0"/>
          <dgm:chPref val="0"/>
          <dgm:bulletEnabled val="1"/>
        </dgm:presLayoutVars>
      </dgm:prSet>
      <dgm:spPr/>
      <dgm:t>
        <a:bodyPr/>
        <a:lstStyle/>
        <a:p>
          <a:endParaRPr lang="en-US"/>
        </a:p>
      </dgm:t>
    </dgm:pt>
    <dgm:pt modelId="{6829A2F0-7BE1-4732-8306-2132328CA5EA}" type="pres">
      <dgm:prSet presAssocID="{5ED0CA63-F18D-4171-AC0D-6BF3F2271C3E}" presName="desTx" presStyleLbl="alignAccFollowNode1" presStyleIdx="5" presStyleCnt="6">
        <dgm:presLayoutVars>
          <dgm:bulletEnabled val="1"/>
        </dgm:presLayoutVars>
      </dgm:prSet>
      <dgm:spPr/>
      <dgm:t>
        <a:bodyPr/>
        <a:lstStyle/>
        <a:p>
          <a:endParaRPr lang="en-US"/>
        </a:p>
      </dgm:t>
    </dgm:pt>
  </dgm:ptLst>
  <dgm:cxnLst>
    <dgm:cxn modelId="{3A4B6D1C-2D28-4982-97E5-94895723E7FF}" type="presOf" srcId="{D7B53DD1-9EAB-4F08-BEDF-F5542366E0D5}" destId="{7129B49C-7613-42EC-8D4A-F3D4FD200797}" srcOrd="0" destOrd="0" presId="urn:microsoft.com/office/officeart/2005/8/layout/hList1"/>
    <dgm:cxn modelId="{928A8AA6-A67C-4009-937E-89C46767E35D}" type="presOf" srcId="{2E49896B-EC40-41E9-B976-EB2908F56320}" destId="{5F5129A1-25DB-4CBF-9387-080EBC87A9F1}" srcOrd="0" destOrd="0" presId="urn:microsoft.com/office/officeart/2005/8/layout/hList1"/>
    <dgm:cxn modelId="{106EC8F9-A743-4501-AD7B-2465452FC836}" srcId="{2E49896B-EC40-41E9-B976-EB2908F56320}" destId="{78909738-9BA0-4926-AD1C-66215A0CD46D}" srcOrd="0" destOrd="0" parTransId="{C6113739-1580-4F8C-8E75-E980D28B791B}" sibTransId="{CDB2A9D4-4558-4DD0-800F-8E6B4C79C77B}"/>
    <dgm:cxn modelId="{AFE0D39B-094C-461F-99CF-2970BA9CC948}" srcId="{E6C07CF7-D30E-4B83-B22E-CF350E539B77}" destId="{1E6A7984-8C5E-41BE-9871-7B3E731AFFE8}" srcOrd="0" destOrd="0" parTransId="{D3BC4A84-86EE-4777-9F29-BF422D7C00F7}" sibTransId="{3222E8E1-70C3-4486-AA75-78014512715B}"/>
    <dgm:cxn modelId="{C4444586-5893-453D-A712-DAF18138ECF3}" type="presOf" srcId="{8C15D520-6C99-40C4-B42D-560BB7BD4E2E}" destId="{F473F6E7-50FA-4163-A636-A8BF595E1389}" srcOrd="0" destOrd="0" presId="urn:microsoft.com/office/officeart/2005/8/layout/hList1"/>
    <dgm:cxn modelId="{1912D024-7C72-472D-8B2D-678CAFB8707A}" type="presOf" srcId="{EBABA91D-10D2-4192-AA24-19060710EBDA}" destId="{6829A2F0-7BE1-4732-8306-2132328CA5EA}" srcOrd="0" destOrd="0" presId="urn:microsoft.com/office/officeart/2005/8/layout/hList1"/>
    <dgm:cxn modelId="{68529EEF-A4E2-42CA-9677-C51940BA8FF7}" type="presOf" srcId="{2580A1A3-872B-4AFB-BF72-4E7083A5F3E3}" destId="{4B0D8A05-0F64-4278-A9CE-90794DE32C32}" srcOrd="0" destOrd="0" presId="urn:microsoft.com/office/officeart/2005/8/layout/hList1"/>
    <dgm:cxn modelId="{618905BB-4FA5-4C88-81C3-EDEA1D9F15BC}" type="presOf" srcId="{24D8CE14-633D-47E2-89FE-A425ADC3F27B}" destId="{44E5CF58-EC55-49C5-9A23-795803491D21}" srcOrd="0" destOrd="0" presId="urn:microsoft.com/office/officeart/2005/8/layout/hList1"/>
    <dgm:cxn modelId="{F99DD9EC-BFD3-4C0C-9D2E-5C0635778227}" srcId="{D7B53DD1-9EAB-4F08-BEDF-F5542366E0D5}" destId="{8C15D520-6C99-40C4-B42D-560BB7BD4E2E}" srcOrd="2" destOrd="0" parTransId="{15BCF499-35D2-417D-BDC8-464174B105C8}" sibTransId="{56686CC8-3777-4219-86EF-7B76B923B50B}"/>
    <dgm:cxn modelId="{257ACE9F-BFB9-4115-ADEF-362AC1B79226}" type="presOf" srcId="{E6C07CF7-D30E-4B83-B22E-CF350E539B77}" destId="{867D2554-FF8E-4A92-BBAF-D1A9093F81D6}" srcOrd="0" destOrd="0" presId="urn:microsoft.com/office/officeart/2005/8/layout/hList1"/>
    <dgm:cxn modelId="{5BFAD59F-CC6B-4CA6-BF74-B48D05B0B5AC}" srcId="{295C471D-18DB-4C59-88E3-956955B6FED2}" destId="{2580A1A3-872B-4AFB-BF72-4E7083A5F3E3}" srcOrd="0" destOrd="0" parTransId="{444D0B8D-5B22-461F-90D2-95903ABF223E}" sibTransId="{657480CC-652E-4815-B59B-ED1E7575CF11}"/>
    <dgm:cxn modelId="{6B4C558B-339E-4AA5-8139-C09CA1BEF57B}" type="presOf" srcId="{1E6A7984-8C5E-41BE-9871-7B3E731AFFE8}" destId="{144A16D3-6456-4900-9F54-15335CFB0705}" srcOrd="0" destOrd="0" presId="urn:microsoft.com/office/officeart/2005/8/layout/hList1"/>
    <dgm:cxn modelId="{BB22D506-0762-4D1F-BC37-A23ED035E2E7}" srcId="{D7B53DD1-9EAB-4F08-BEDF-F5542366E0D5}" destId="{295C471D-18DB-4C59-88E3-956955B6FED2}" srcOrd="3" destOrd="0" parTransId="{AE7FF8C7-2F12-4B09-AFE9-1530E899175C}" sibTransId="{3F5664E4-8225-4E42-9A3D-00F90A6C91D4}"/>
    <dgm:cxn modelId="{524C591D-8DF3-408F-BF1D-641B9E38526A}" type="presOf" srcId="{5ED0CA63-F18D-4171-AC0D-6BF3F2271C3E}" destId="{1E5552E2-7FC1-4A61-8C33-02E0E5AB1254}" srcOrd="0" destOrd="0" presId="urn:microsoft.com/office/officeart/2005/8/layout/hList1"/>
    <dgm:cxn modelId="{B6F6359A-3DD4-4889-82D5-40B407578683}" srcId="{D7B53DD1-9EAB-4F08-BEDF-F5542366E0D5}" destId="{E6C07CF7-D30E-4B83-B22E-CF350E539B77}" srcOrd="0" destOrd="0" parTransId="{2E728421-ECCE-487C-8A2D-297FC75E41CB}" sibTransId="{D12E88D8-25A2-427A-8869-B67F54961879}"/>
    <dgm:cxn modelId="{057E25DF-5B75-4370-B8A7-57701F25E4ED}" type="presOf" srcId="{78909738-9BA0-4926-AD1C-66215A0CD46D}" destId="{E6DFAAE0-9A1A-4CDE-9280-6EFAC4875471}" srcOrd="0" destOrd="0" presId="urn:microsoft.com/office/officeart/2005/8/layout/hList1"/>
    <dgm:cxn modelId="{77839429-CC03-4AEA-875B-5A2F6619C9E3}" type="presOf" srcId="{0D2DCBA8-A025-41AF-A81D-3A119074F093}" destId="{FF772573-B04B-4CA3-93BF-080453909B49}" srcOrd="0" destOrd="0" presId="urn:microsoft.com/office/officeart/2005/8/layout/hList1"/>
    <dgm:cxn modelId="{DCA42C32-6D39-41C4-BF9E-55561092859C}" type="presOf" srcId="{295C471D-18DB-4C59-88E3-956955B6FED2}" destId="{1F6CA7B8-8DF5-4E8E-B1F6-01722D3813B6}" srcOrd="0" destOrd="0" presId="urn:microsoft.com/office/officeart/2005/8/layout/hList1"/>
    <dgm:cxn modelId="{6BCEC906-A964-49B6-ACC6-B358B28E8A8F}" srcId="{D7B53DD1-9EAB-4F08-BEDF-F5542366E0D5}" destId="{2E49896B-EC40-41E9-B976-EB2908F56320}" srcOrd="4" destOrd="0" parTransId="{E398D82E-D134-4F8B-A1BB-97EE4030BF5E}" sibTransId="{42FC77BB-58FE-451A-B5F0-EE1426E1659E}"/>
    <dgm:cxn modelId="{660275CD-B4AA-4C20-8CBA-2C1C8E4886B2}" srcId="{D7B53DD1-9EAB-4F08-BEDF-F5542366E0D5}" destId="{B699B2CB-78AF-4577-BA56-88EEA30E297F}" srcOrd="1" destOrd="0" parTransId="{AB07A92E-D9EF-49AC-9386-D795615F6BA3}" sibTransId="{1A416844-AEA9-4741-8A2E-0ACA2C60CFB1}"/>
    <dgm:cxn modelId="{66A241EE-B205-4707-96CF-A3210075EFE7}" srcId="{5ED0CA63-F18D-4171-AC0D-6BF3F2271C3E}" destId="{EBABA91D-10D2-4192-AA24-19060710EBDA}" srcOrd="0" destOrd="0" parTransId="{E76EFFF5-24EB-4CE1-B6BE-C3A19493A7C0}" sibTransId="{6FF7FEA7-0083-483F-93C2-545E051A4ADC}"/>
    <dgm:cxn modelId="{431734A7-7376-478D-B961-02F9C97EAF2F}" srcId="{B699B2CB-78AF-4577-BA56-88EEA30E297F}" destId="{24D8CE14-633D-47E2-89FE-A425ADC3F27B}" srcOrd="0" destOrd="0" parTransId="{E713BDAE-0E86-46E5-83BB-EFE437179DD5}" sibTransId="{A63EAA8E-168E-4A76-841D-5CE5761EE66B}"/>
    <dgm:cxn modelId="{20242873-66AA-440D-BFF0-52FD3EF82A71}" srcId="{8C15D520-6C99-40C4-B42D-560BB7BD4E2E}" destId="{0D2DCBA8-A025-41AF-A81D-3A119074F093}" srcOrd="0" destOrd="0" parTransId="{286DFBFC-5D93-4D34-9D1E-56F8B84251CF}" sibTransId="{915D3412-7CC9-47AE-B1B3-9E65F0E29563}"/>
    <dgm:cxn modelId="{D404654A-A1F5-41F5-AA36-87F8982DF3D8}" type="presOf" srcId="{B699B2CB-78AF-4577-BA56-88EEA30E297F}" destId="{EC55FF4B-9B0D-4811-9CE4-4D9D37C7FD95}" srcOrd="0" destOrd="0" presId="urn:microsoft.com/office/officeart/2005/8/layout/hList1"/>
    <dgm:cxn modelId="{8ABAD4C5-AA28-40DE-9E21-1064CF3A14E9}" srcId="{D7B53DD1-9EAB-4F08-BEDF-F5542366E0D5}" destId="{5ED0CA63-F18D-4171-AC0D-6BF3F2271C3E}" srcOrd="5" destOrd="0" parTransId="{83DBF7FF-E91A-4336-8882-5416AB89CD1D}" sibTransId="{740D190E-CAF0-4C45-A52B-34579B7D9D7B}"/>
    <dgm:cxn modelId="{4D3B4474-9BD2-4A05-9364-A7B6C97741F6}" type="presParOf" srcId="{7129B49C-7613-42EC-8D4A-F3D4FD200797}" destId="{9D500A1D-0DF9-415B-AF3F-ACB0904D98DE}" srcOrd="0" destOrd="0" presId="urn:microsoft.com/office/officeart/2005/8/layout/hList1"/>
    <dgm:cxn modelId="{BF7B235F-53F9-4B66-B4D5-3A5C7FEF20B4}" type="presParOf" srcId="{9D500A1D-0DF9-415B-AF3F-ACB0904D98DE}" destId="{867D2554-FF8E-4A92-BBAF-D1A9093F81D6}" srcOrd="0" destOrd="0" presId="urn:microsoft.com/office/officeart/2005/8/layout/hList1"/>
    <dgm:cxn modelId="{0A919462-F7E5-4037-8EE6-2D813964A65C}" type="presParOf" srcId="{9D500A1D-0DF9-415B-AF3F-ACB0904D98DE}" destId="{144A16D3-6456-4900-9F54-15335CFB0705}" srcOrd="1" destOrd="0" presId="urn:microsoft.com/office/officeart/2005/8/layout/hList1"/>
    <dgm:cxn modelId="{2FB013B0-1DB9-4B76-9DC7-4AB451F6DEA2}" type="presParOf" srcId="{7129B49C-7613-42EC-8D4A-F3D4FD200797}" destId="{5A106D92-0721-446B-9FD6-F3419723B901}" srcOrd="1" destOrd="0" presId="urn:microsoft.com/office/officeart/2005/8/layout/hList1"/>
    <dgm:cxn modelId="{B7F789F1-E0FD-4715-A8C9-C29E366A7A9A}" type="presParOf" srcId="{7129B49C-7613-42EC-8D4A-F3D4FD200797}" destId="{6347CB4E-3056-431B-8C56-012A117366A6}" srcOrd="2" destOrd="0" presId="urn:microsoft.com/office/officeart/2005/8/layout/hList1"/>
    <dgm:cxn modelId="{3A1D29D8-D05C-4489-99EE-BEBB8386E358}" type="presParOf" srcId="{6347CB4E-3056-431B-8C56-012A117366A6}" destId="{EC55FF4B-9B0D-4811-9CE4-4D9D37C7FD95}" srcOrd="0" destOrd="0" presId="urn:microsoft.com/office/officeart/2005/8/layout/hList1"/>
    <dgm:cxn modelId="{C898859B-FF3D-48C8-88E8-8C29E62A5E90}" type="presParOf" srcId="{6347CB4E-3056-431B-8C56-012A117366A6}" destId="{44E5CF58-EC55-49C5-9A23-795803491D21}" srcOrd="1" destOrd="0" presId="urn:microsoft.com/office/officeart/2005/8/layout/hList1"/>
    <dgm:cxn modelId="{F2F1971B-83CF-4521-9C91-70B3D8A9FA7B}" type="presParOf" srcId="{7129B49C-7613-42EC-8D4A-F3D4FD200797}" destId="{CBB6E9BD-1256-4BA4-BD40-9A8C74D19099}" srcOrd="3" destOrd="0" presId="urn:microsoft.com/office/officeart/2005/8/layout/hList1"/>
    <dgm:cxn modelId="{9396D70A-F5F5-4E65-8329-F65A221BA10D}" type="presParOf" srcId="{7129B49C-7613-42EC-8D4A-F3D4FD200797}" destId="{9E4A9B31-090F-4A18-BAD4-A265DF0EA61A}" srcOrd="4" destOrd="0" presId="urn:microsoft.com/office/officeart/2005/8/layout/hList1"/>
    <dgm:cxn modelId="{A21B8F35-F351-4610-B385-AB2C54598ED8}" type="presParOf" srcId="{9E4A9B31-090F-4A18-BAD4-A265DF0EA61A}" destId="{F473F6E7-50FA-4163-A636-A8BF595E1389}" srcOrd="0" destOrd="0" presId="urn:microsoft.com/office/officeart/2005/8/layout/hList1"/>
    <dgm:cxn modelId="{7684FFB7-2693-4717-BF91-1FACB41FEECE}" type="presParOf" srcId="{9E4A9B31-090F-4A18-BAD4-A265DF0EA61A}" destId="{FF772573-B04B-4CA3-93BF-080453909B49}" srcOrd="1" destOrd="0" presId="urn:microsoft.com/office/officeart/2005/8/layout/hList1"/>
    <dgm:cxn modelId="{9CEBF6DC-651A-45AB-9A65-C31C30AE2DD9}" type="presParOf" srcId="{7129B49C-7613-42EC-8D4A-F3D4FD200797}" destId="{F26D79FF-C28C-4DE3-AC9E-17D2D1AFF43C}" srcOrd="5" destOrd="0" presId="urn:microsoft.com/office/officeart/2005/8/layout/hList1"/>
    <dgm:cxn modelId="{BB2D5CE8-5AAE-4E70-BFCB-24A0CC03EFD5}" type="presParOf" srcId="{7129B49C-7613-42EC-8D4A-F3D4FD200797}" destId="{81629B2F-0756-46A7-B02C-FE3AECEA447F}" srcOrd="6" destOrd="0" presId="urn:microsoft.com/office/officeart/2005/8/layout/hList1"/>
    <dgm:cxn modelId="{362C7972-870B-4537-BDEC-8705C783622A}" type="presParOf" srcId="{81629B2F-0756-46A7-B02C-FE3AECEA447F}" destId="{1F6CA7B8-8DF5-4E8E-B1F6-01722D3813B6}" srcOrd="0" destOrd="0" presId="urn:microsoft.com/office/officeart/2005/8/layout/hList1"/>
    <dgm:cxn modelId="{8500F52E-8E0B-4960-872D-D56E4076BD8A}" type="presParOf" srcId="{81629B2F-0756-46A7-B02C-FE3AECEA447F}" destId="{4B0D8A05-0F64-4278-A9CE-90794DE32C32}" srcOrd="1" destOrd="0" presId="urn:microsoft.com/office/officeart/2005/8/layout/hList1"/>
    <dgm:cxn modelId="{EA8A444F-12FD-4CF5-BFBD-5E3548B74F79}" type="presParOf" srcId="{7129B49C-7613-42EC-8D4A-F3D4FD200797}" destId="{247FF7A2-27B6-4C35-8980-BDF52D66767A}" srcOrd="7" destOrd="0" presId="urn:microsoft.com/office/officeart/2005/8/layout/hList1"/>
    <dgm:cxn modelId="{5CE96D67-BEB9-4D30-971F-B415EF6DC74F}" type="presParOf" srcId="{7129B49C-7613-42EC-8D4A-F3D4FD200797}" destId="{7A5E7113-DDE8-4A3A-9093-CCAA3882F476}" srcOrd="8" destOrd="0" presId="urn:microsoft.com/office/officeart/2005/8/layout/hList1"/>
    <dgm:cxn modelId="{C1F1BB46-9AB7-4AE8-9292-74B5C1BE4261}" type="presParOf" srcId="{7A5E7113-DDE8-4A3A-9093-CCAA3882F476}" destId="{5F5129A1-25DB-4CBF-9387-080EBC87A9F1}" srcOrd="0" destOrd="0" presId="urn:microsoft.com/office/officeart/2005/8/layout/hList1"/>
    <dgm:cxn modelId="{64FF3CE1-5010-4D63-AA73-E7AF1D5F9B45}" type="presParOf" srcId="{7A5E7113-DDE8-4A3A-9093-CCAA3882F476}" destId="{E6DFAAE0-9A1A-4CDE-9280-6EFAC4875471}" srcOrd="1" destOrd="0" presId="urn:microsoft.com/office/officeart/2005/8/layout/hList1"/>
    <dgm:cxn modelId="{60566165-0A53-47B0-B9DA-0E083003EFDB}" type="presParOf" srcId="{7129B49C-7613-42EC-8D4A-F3D4FD200797}" destId="{313788EC-E253-4D44-A05B-D271CB1BF8C5}" srcOrd="9" destOrd="0" presId="urn:microsoft.com/office/officeart/2005/8/layout/hList1"/>
    <dgm:cxn modelId="{48F370F4-1D71-4696-8745-82A682D8D052}" type="presParOf" srcId="{7129B49C-7613-42EC-8D4A-F3D4FD200797}" destId="{E35FD482-0889-4249-A481-DF8F6CCB60FA}" srcOrd="10" destOrd="0" presId="urn:microsoft.com/office/officeart/2005/8/layout/hList1"/>
    <dgm:cxn modelId="{1365CCC2-634D-4690-9EA0-3020211EC14F}" type="presParOf" srcId="{E35FD482-0889-4249-A481-DF8F6CCB60FA}" destId="{1E5552E2-7FC1-4A61-8C33-02E0E5AB1254}" srcOrd="0" destOrd="0" presId="urn:microsoft.com/office/officeart/2005/8/layout/hList1"/>
    <dgm:cxn modelId="{F109D33E-8577-40E9-8A5E-7787A9C17158}" type="presParOf" srcId="{E35FD482-0889-4249-A481-DF8F6CCB60FA}" destId="{6829A2F0-7BE1-4732-8306-2132328CA5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11EC7-DCC7-4C84-BF1E-EBA410050B9D}">
      <dsp:nvSpPr>
        <dsp:cNvPr id="0" name=""/>
        <dsp:cNvSpPr/>
      </dsp:nvSpPr>
      <dsp:spPr>
        <a:xfrm rot="10800000">
          <a:off x="777208" y="1474"/>
          <a:ext cx="2685669" cy="4029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Homes</a:t>
          </a:r>
          <a:endParaRPr lang="en-US" sz="1800" kern="1200" dirty="0"/>
        </a:p>
      </dsp:txBody>
      <dsp:txXfrm rot="10800000">
        <a:off x="877951" y="1474"/>
        <a:ext cx="2584926" cy="402972"/>
      </dsp:txXfrm>
    </dsp:sp>
    <dsp:sp modelId="{A0881BD2-7771-4448-83E3-719C46EAB3C6}">
      <dsp:nvSpPr>
        <dsp:cNvPr id="0" name=""/>
        <dsp:cNvSpPr/>
      </dsp:nvSpPr>
      <dsp:spPr>
        <a:xfrm>
          <a:off x="575722" y="1474"/>
          <a:ext cx="402972" cy="40297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08041-B061-469D-A1E0-A7F0D7634A56}">
      <dsp:nvSpPr>
        <dsp:cNvPr id="0" name=""/>
        <dsp:cNvSpPr/>
      </dsp:nvSpPr>
      <dsp:spPr>
        <a:xfrm rot="10800000">
          <a:off x="777208" y="524737"/>
          <a:ext cx="2685669" cy="40297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Streets</a:t>
          </a:r>
          <a:endParaRPr lang="en-US" sz="1800" kern="1200" dirty="0"/>
        </a:p>
      </dsp:txBody>
      <dsp:txXfrm rot="10800000">
        <a:off x="877951" y="524737"/>
        <a:ext cx="2584926" cy="402972"/>
      </dsp:txXfrm>
    </dsp:sp>
    <dsp:sp modelId="{8410B9B1-67D4-48E0-A599-7E041ABAED41}">
      <dsp:nvSpPr>
        <dsp:cNvPr id="0" name=""/>
        <dsp:cNvSpPr/>
      </dsp:nvSpPr>
      <dsp:spPr>
        <a:xfrm>
          <a:off x="575722" y="524737"/>
          <a:ext cx="402972" cy="40297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32B8C-C483-4C6E-AFDF-D8B137728AA8}">
      <dsp:nvSpPr>
        <dsp:cNvPr id="0" name=""/>
        <dsp:cNvSpPr/>
      </dsp:nvSpPr>
      <dsp:spPr>
        <a:xfrm rot="10800000">
          <a:off x="777208" y="1048000"/>
          <a:ext cx="2685669" cy="40297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Market-places</a:t>
          </a:r>
          <a:endParaRPr lang="en-US" sz="1800" kern="1200" dirty="0"/>
        </a:p>
      </dsp:txBody>
      <dsp:txXfrm rot="10800000">
        <a:off x="877951" y="1048000"/>
        <a:ext cx="2584926" cy="402972"/>
      </dsp:txXfrm>
    </dsp:sp>
    <dsp:sp modelId="{CD73CFB8-DAF7-4CBF-983E-53CF9C1FA47C}">
      <dsp:nvSpPr>
        <dsp:cNvPr id="0" name=""/>
        <dsp:cNvSpPr/>
      </dsp:nvSpPr>
      <dsp:spPr>
        <a:xfrm>
          <a:off x="575722" y="1048000"/>
          <a:ext cx="402972" cy="40297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9588D-196A-44BA-9223-FA87DC7E59C7}">
      <dsp:nvSpPr>
        <dsp:cNvPr id="0" name=""/>
        <dsp:cNvSpPr/>
      </dsp:nvSpPr>
      <dsp:spPr>
        <a:xfrm rot="10800000">
          <a:off x="777208" y="1571263"/>
          <a:ext cx="2685669" cy="40297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Synagogues</a:t>
          </a:r>
          <a:endParaRPr lang="en-US" sz="1800" kern="1200" dirty="0"/>
        </a:p>
      </dsp:txBody>
      <dsp:txXfrm rot="10800000">
        <a:off x="877951" y="1571263"/>
        <a:ext cx="2584926" cy="402972"/>
      </dsp:txXfrm>
    </dsp:sp>
    <dsp:sp modelId="{BD15B8EB-574F-4EAA-AEFC-5555D0122550}">
      <dsp:nvSpPr>
        <dsp:cNvPr id="0" name=""/>
        <dsp:cNvSpPr/>
      </dsp:nvSpPr>
      <dsp:spPr>
        <a:xfrm>
          <a:off x="575722" y="1571263"/>
          <a:ext cx="402972" cy="40297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31D5C-2905-44D6-B049-9BF1EB24CD85}">
      <dsp:nvSpPr>
        <dsp:cNvPr id="0" name=""/>
        <dsp:cNvSpPr/>
      </dsp:nvSpPr>
      <dsp:spPr>
        <a:xfrm rot="10800000">
          <a:off x="777208" y="2094526"/>
          <a:ext cx="2685669" cy="402972"/>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Cities </a:t>
          </a:r>
          <a:endParaRPr lang="en-US" sz="1800" kern="1200" dirty="0"/>
        </a:p>
      </dsp:txBody>
      <dsp:txXfrm rot="10800000">
        <a:off x="877951" y="2094526"/>
        <a:ext cx="2584926" cy="402972"/>
      </dsp:txXfrm>
    </dsp:sp>
    <dsp:sp modelId="{C18A5FF6-D35B-4B25-AF0E-DF3A559A4D41}">
      <dsp:nvSpPr>
        <dsp:cNvPr id="0" name=""/>
        <dsp:cNvSpPr/>
      </dsp:nvSpPr>
      <dsp:spPr>
        <a:xfrm>
          <a:off x="575722" y="2094526"/>
          <a:ext cx="402972" cy="402972"/>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DEE6D-E426-4D7D-A96B-E1E746710B30}">
      <dsp:nvSpPr>
        <dsp:cNvPr id="0" name=""/>
        <dsp:cNvSpPr/>
      </dsp:nvSpPr>
      <dsp:spPr>
        <a:xfrm rot="10800000">
          <a:off x="777208" y="2617789"/>
          <a:ext cx="2685669" cy="40297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By the Sea</a:t>
          </a:r>
          <a:endParaRPr lang="en-US" sz="1800" kern="1200" dirty="0"/>
        </a:p>
      </dsp:txBody>
      <dsp:txXfrm rot="10800000">
        <a:off x="877951" y="2617789"/>
        <a:ext cx="2584926" cy="402972"/>
      </dsp:txXfrm>
    </dsp:sp>
    <dsp:sp modelId="{2C2E940E-E982-4728-A448-C8DD93146BE7}">
      <dsp:nvSpPr>
        <dsp:cNvPr id="0" name=""/>
        <dsp:cNvSpPr/>
      </dsp:nvSpPr>
      <dsp:spPr>
        <a:xfrm>
          <a:off x="575722" y="2617789"/>
          <a:ext cx="402972" cy="40297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EE74F-9CE0-484A-A792-B04F787B45C4}">
      <dsp:nvSpPr>
        <dsp:cNvPr id="0" name=""/>
        <dsp:cNvSpPr/>
      </dsp:nvSpPr>
      <dsp:spPr>
        <a:xfrm rot="10800000">
          <a:off x="777208" y="3141052"/>
          <a:ext cx="2685669" cy="40297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In the fields</a:t>
          </a:r>
          <a:endParaRPr lang="en-US" sz="1800" kern="1200" dirty="0"/>
        </a:p>
      </dsp:txBody>
      <dsp:txXfrm rot="10800000">
        <a:off x="877951" y="3141052"/>
        <a:ext cx="2584926" cy="402972"/>
      </dsp:txXfrm>
    </dsp:sp>
    <dsp:sp modelId="{7865FD51-1E21-4C56-B6B3-045DB46FBB20}">
      <dsp:nvSpPr>
        <dsp:cNvPr id="0" name=""/>
        <dsp:cNvSpPr/>
      </dsp:nvSpPr>
      <dsp:spPr>
        <a:xfrm>
          <a:off x="575722" y="3141052"/>
          <a:ext cx="402972" cy="40297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52C0B-4485-4AE9-9196-72088835B17B}">
      <dsp:nvSpPr>
        <dsp:cNvPr id="0" name=""/>
        <dsp:cNvSpPr/>
      </dsp:nvSpPr>
      <dsp:spPr>
        <a:xfrm rot="10800000">
          <a:off x="777208" y="3664315"/>
          <a:ext cx="2685669" cy="40297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700"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t>In the graveyards</a:t>
          </a:r>
          <a:endParaRPr lang="en-US" sz="1800" kern="1200" dirty="0"/>
        </a:p>
      </dsp:txBody>
      <dsp:txXfrm rot="10800000">
        <a:off x="877951" y="3664315"/>
        <a:ext cx="2584926" cy="402972"/>
      </dsp:txXfrm>
    </dsp:sp>
    <dsp:sp modelId="{FEDA5F53-3C37-49C1-A0D7-0B691AE805BE}">
      <dsp:nvSpPr>
        <dsp:cNvPr id="0" name=""/>
        <dsp:cNvSpPr/>
      </dsp:nvSpPr>
      <dsp:spPr>
        <a:xfrm>
          <a:off x="575722" y="3664315"/>
          <a:ext cx="402972" cy="402972"/>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054D8-B045-4896-9D53-CA9CF1AE1DC0}">
      <dsp:nvSpPr>
        <dsp:cNvPr id="0" name=""/>
        <dsp:cNvSpPr/>
      </dsp:nvSpPr>
      <dsp:spPr>
        <a:xfrm>
          <a:off x="0" y="-76202"/>
          <a:ext cx="4038600" cy="1357788"/>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True Ministry: </a:t>
          </a:r>
        </a:p>
        <a:p>
          <a:pPr lvl="0" algn="ctr" defTabSz="1466850">
            <a:lnSpc>
              <a:spcPct val="90000"/>
            </a:lnSpc>
            <a:spcBef>
              <a:spcPct val="0"/>
            </a:spcBef>
            <a:spcAft>
              <a:spcPct val="35000"/>
            </a:spcAft>
          </a:pPr>
          <a:r>
            <a:rPr lang="en-US" sz="3300" kern="1200" dirty="0" smtClean="0"/>
            <a:t>To reach people</a:t>
          </a:r>
          <a:endParaRPr lang="en-US" sz="3300" kern="1200" dirty="0"/>
        </a:p>
      </dsp:txBody>
      <dsp:txXfrm>
        <a:off x="0" y="-76202"/>
        <a:ext cx="4038600" cy="1357788"/>
      </dsp:txXfrm>
    </dsp:sp>
    <dsp:sp modelId="{127C8D50-C2E2-4973-8EF6-4A58FDBACBE2}">
      <dsp:nvSpPr>
        <dsp:cNvPr id="0" name=""/>
        <dsp:cNvSpPr/>
      </dsp:nvSpPr>
      <dsp:spPr>
        <a:xfrm>
          <a:off x="0" y="1272516"/>
          <a:ext cx="2019300" cy="28513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Wherever they are</a:t>
          </a:r>
          <a:endParaRPr lang="en-US" sz="3400" kern="1200" dirty="0"/>
        </a:p>
      </dsp:txBody>
      <dsp:txXfrm>
        <a:off x="0" y="1272516"/>
        <a:ext cx="2019300" cy="2851356"/>
      </dsp:txXfrm>
    </dsp:sp>
    <dsp:sp modelId="{965F36EB-B55F-4E4A-ACB6-D1B49336018C}">
      <dsp:nvSpPr>
        <dsp:cNvPr id="0" name=""/>
        <dsp:cNvSpPr/>
      </dsp:nvSpPr>
      <dsp:spPr>
        <a:xfrm>
          <a:off x="2019300" y="1272516"/>
          <a:ext cx="2019300" cy="28513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Whatever their position or condition</a:t>
          </a:r>
          <a:endParaRPr lang="en-US" sz="3400" kern="1200" dirty="0"/>
        </a:p>
      </dsp:txBody>
      <dsp:txXfrm>
        <a:off x="2019300" y="1272516"/>
        <a:ext cx="2019300" cy="2851356"/>
      </dsp:txXfrm>
    </dsp:sp>
    <dsp:sp modelId="{6895693E-34EA-4F00-8D70-06B299475C07}">
      <dsp:nvSpPr>
        <dsp:cNvPr id="0" name=""/>
        <dsp:cNvSpPr/>
      </dsp:nvSpPr>
      <dsp:spPr>
        <a:xfrm>
          <a:off x="0" y="3953328"/>
          <a:ext cx="4038600" cy="657906"/>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039A1-EE05-45B3-8007-8CFDE89EC4EB}">
      <dsp:nvSpPr>
        <dsp:cNvPr id="0" name=""/>
        <dsp:cNvSpPr/>
      </dsp:nvSpPr>
      <dsp:spPr>
        <a:xfrm>
          <a:off x="0" y="0"/>
          <a:ext cx="4038600" cy="139446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Need to approach people</a:t>
          </a:r>
          <a:endParaRPr lang="en-US" sz="3900" kern="1200" dirty="0"/>
        </a:p>
      </dsp:txBody>
      <dsp:txXfrm>
        <a:off x="0" y="0"/>
        <a:ext cx="4038600" cy="1394460"/>
      </dsp:txXfrm>
    </dsp:sp>
    <dsp:sp modelId="{1E8B65B5-F576-4B61-BB2A-D96765C80384}">
      <dsp:nvSpPr>
        <dsp:cNvPr id="0" name=""/>
        <dsp:cNvSpPr/>
      </dsp:nvSpPr>
      <dsp:spPr>
        <a:xfrm>
          <a:off x="1971" y="1394460"/>
          <a:ext cx="1344885" cy="292836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 Acceptable manner</a:t>
          </a:r>
          <a:endParaRPr lang="en-US" sz="2000" kern="1200" dirty="0"/>
        </a:p>
      </dsp:txBody>
      <dsp:txXfrm>
        <a:off x="1971" y="1394460"/>
        <a:ext cx="1344885" cy="2928366"/>
      </dsp:txXfrm>
    </dsp:sp>
    <dsp:sp modelId="{01FB9E92-DAF4-474A-AF2C-F4484ED5CCD3}">
      <dsp:nvSpPr>
        <dsp:cNvPr id="0" name=""/>
        <dsp:cNvSpPr/>
      </dsp:nvSpPr>
      <dsp:spPr>
        <a:xfrm>
          <a:off x="1346857" y="1394460"/>
          <a:ext cx="1344885" cy="292836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Humbling our hearts before God</a:t>
          </a:r>
          <a:endParaRPr lang="en-US" sz="2000" kern="1200" dirty="0"/>
        </a:p>
      </dsp:txBody>
      <dsp:txXfrm>
        <a:off x="1346857" y="1394460"/>
        <a:ext cx="1344885" cy="2928366"/>
      </dsp:txXfrm>
    </dsp:sp>
    <dsp:sp modelId="{42237FB2-A913-4A07-B771-495C018327B8}">
      <dsp:nvSpPr>
        <dsp:cNvPr id="0" name=""/>
        <dsp:cNvSpPr/>
      </dsp:nvSpPr>
      <dsp:spPr>
        <a:xfrm>
          <a:off x="2691742" y="1394460"/>
          <a:ext cx="1344885" cy="292836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Learning from Christ’s methods of labor and His meeting of people</a:t>
          </a:r>
          <a:endParaRPr lang="en-US" sz="2000" kern="1200" dirty="0"/>
        </a:p>
      </dsp:txBody>
      <dsp:txXfrm>
        <a:off x="2691742" y="1394460"/>
        <a:ext cx="1344885" cy="2928366"/>
      </dsp:txXfrm>
    </dsp:sp>
    <dsp:sp modelId="{A422B424-E5B2-4154-95A4-9F7E2E754957}">
      <dsp:nvSpPr>
        <dsp:cNvPr id="0" name=""/>
        <dsp:cNvSpPr/>
      </dsp:nvSpPr>
      <dsp:spPr>
        <a:xfrm>
          <a:off x="0" y="4322826"/>
          <a:ext cx="4038600" cy="325374"/>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7EDAC-BF65-4782-A9F8-1068E62341ED}">
      <dsp:nvSpPr>
        <dsp:cNvPr id="0" name=""/>
        <dsp:cNvSpPr/>
      </dsp:nvSpPr>
      <dsp:spPr>
        <a:xfrm>
          <a:off x="0" y="0"/>
          <a:ext cx="3511826" cy="4525963"/>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37D82-B29D-4097-B4A0-32E9BFB8AAFE}">
      <dsp:nvSpPr>
        <dsp:cNvPr id="0" name=""/>
        <dsp:cNvSpPr/>
      </dsp:nvSpPr>
      <dsp:spPr>
        <a:xfrm>
          <a:off x="1755913" y="455027"/>
          <a:ext cx="2282686"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Promotive</a:t>
          </a:r>
          <a:endParaRPr lang="en-US" sz="3400" kern="1200" dirty="0"/>
        </a:p>
      </dsp:txBody>
      <dsp:txXfrm>
        <a:off x="1808213" y="507327"/>
        <a:ext cx="2178086" cy="966780"/>
      </dsp:txXfrm>
    </dsp:sp>
    <dsp:sp modelId="{0F6EB309-68E5-4991-BBD8-94D1B2F15969}">
      <dsp:nvSpPr>
        <dsp:cNvPr id="0" name=""/>
        <dsp:cNvSpPr/>
      </dsp:nvSpPr>
      <dsp:spPr>
        <a:xfrm>
          <a:off x="1755913" y="1660330"/>
          <a:ext cx="2282686"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Preventive </a:t>
          </a:r>
          <a:endParaRPr lang="en-US" sz="3400" kern="1200" dirty="0"/>
        </a:p>
      </dsp:txBody>
      <dsp:txXfrm>
        <a:off x="1808213" y="1712630"/>
        <a:ext cx="2178086" cy="966780"/>
      </dsp:txXfrm>
    </dsp:sp>
    <dsp:sp modelId="{7E7DF8BD-5111-4C92-9456-8CB20BA5B7C6}">
      <dsp:nvSpPr>
        <dsp:cNvPr id="0" name=""/>
        <dsp:cNvSpPr/>
      </dsp:nvSpPr>
      <dsp:spPr>
        <a:xfrm>
          <a:off x="1755913" y="2865632"/>
          <a:ext cx="2282686" cy="1071380"/>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Curative</a:t>
          </a:r>
          <a:endParaRPr lang="en-US" sz="3400" kern="1200" dirty="0"/>
        </a:p>
      </dsp:txBody>
      <dsp:txXfrm>
        <a:off x="1808213" y="2917932"/>
        <a:ext cx="2178086" cy="96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3A673-21CC-42DD-8DCB-883356B0DD04}">
      <dsp:nvSpPr>
        <dsp:cNvPr id="0" name=""/>
        <dsp:cNvSpPr/>
      </dsp:nvSpPr>
      <dsp:spPr>
        <a:xfrm>
          <a:off x="0" y="1204581"/>
          <a:ext cx="4038600" cy="2016000"/>
        </a:xfrm>
        <a:prstGeom prst="rightArrow">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DFE769-900A-47E3-A8B3-B36C49ABDD66}">
      <dsp:nvSpPr>
        <dsp:cNvPr id="0" name=""/>
        <dsp:cNvSpPr/>
      </dsp:nvSpPr>
      <dsp:spPr>
        <a:xfrm>
          <a:off x="325769" y="2817381"/>
          <a:ext cx="3308970"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325769" y="2817381"/>
        <a:ext cx="3308970" cy="504000"/>
      </dsp:txXfrm>
    </dsp:sp>
    <dsp:sp modelId="{81713907-52AF-4041-A16D-C83C24E7EBFF}">
      <dsp:nvSpPr>
        <dsp:cNvPr id="0" name=""/>
        <dsp:cNvSpPr/>
      </dsp:nvSpPr>
      <dsp:spPr>
        <a:xfrm>
          <a:off x="325769" y="1708581"/>
          <a:ext cx="3308970" cy="10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l" defTabSz="1244600">
            <a:lnSpc>
              <a:spcPct val="90000"/>
            </a:lnSpc>
            <a:spcBef>
              <a:spcPct val="0"/>
            </a:spcBef>
            <a:spcAft>
              <a:spcPct val="35000"/>
            </a:spcAft>
          </a:pPr>
          <a:r>
            <a:rPr lang="en-US" sz="2800" b="1" kern="1200" dirty="0" smtClean="0"/>
            <a:t>Deviance from Health</a:t>
          </a:r>
          <a:endParaRPr lang="en-US" sz="2800" b="1" kern="1200" dirty="0"/>
        </a:p>
      </dsp:txBody>
      <dsp:txXfrm>
        <a:off x="325769" y="1708581"/>
        <a:ext cx="3308970" cy="100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C4487-ABC6-4CE8-A482-ED6896E47252}">
      <dsp:nvSpPr>
        <dsp:cNvPr id="0" name=""/>
        <dsp:cNvSpPr/>
      </dsp:nvSpPr>
      <dsp:spPr>
        <a:xfrm>
          <a:off x="3616" y="681757"/>
          <a:ext cx="3162448" cy="316244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lvl="0" algn="ctr" defTabSz="844550" rtl="0">
            <a:lnSpc>
              <a:spcPct val="90000"/>
            </a:lnSpc>
            <a:spcBef>
              <a:spcPct val="0"/>
            </a:spcBef>
            <a:spcAft>
              <a:spcPct val="35000"/>
            </a:spcAft>
          </a:pPr>
          <a:r>
            <a:rPr lang="en-US" sz="1900" b="1" kern="1200" dirty="0" smtClean="0"/>
            <a:t>Disease</a:t>
          </a:r>
          <a:r>
            <a:rPr lang="en-US" sz="1900" kern="1200" dirty="0" smtClean="0"/>
            <a:t>: refers to a scientifically identified health threat caused by a bacterium, virus, fungus, parasite, or other pathogen. (</a:t>
          </a:r>
          <a:r>
            <a:rPr lang="en-US" sz="1900" b="1" i="1" kern="1200" dirty="0" smtClean="0">
              <a:solidFill>
                <a:schemeClr val="accent4">
                  <a:lumMod val="50000"/>
                </a:schemeClr>
              </a:solidFill>
            </a:rPr>
            <a:t>medical concept</a:t>
          </a:r>
          <a:r>
            <a:rPr lang="en-US" sz="1900" kern="1200" dirty="0" smtClean="0"/>
            <a:t>)</a:t>
          </a:r>
          <a:endParaRPr lang="en-US" sz="1900" kern="1200" dirty="0"/>
        </a:p>
      </dsp:txBody>
      <dsp:txXfrm>
        <a:off x="466746" y="1144887"/>
        <a:ext cx="2236188" cy="2236188"/>
      </dsp:txXfrm>
    </dsp:sp>
    <dsp:sp modelId="{CE566AAD-03AD-4355-B309-1D1A55F7F652}">
      <dsp:nvSpPr>
        <dsp:cNvPr id="0" name=""/>
        <dsp:cNvSpPr/>
      </dsp:nvSpPr>
      <dsp:spPr>
        <a:xfrm>
          <a:off x="2533575" y="681757"/>
          <a:ext cx="3162448" cy="3162448"/>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lvl="0" algn="ctr" defTabSz="844550" rtl="0">
            <a:lnSpc>
              <a:spcPct val="90000"/>
            </a:lnSpc>
            <a:spcBef>
              <a:spcPct val="0"/>
            </a:spcBef>
            <a:spcAft>
              <a:spcPct val="35000"/>
            </a:spcAft>
          </a:pPr>
          <a:r>
            <a:rPr lang="en-US" sz="1900" b="1" kern="1200" dirty="0" smtClean="0"/>
            <a:t>Illness:</a:t>
          </a:r>
          <a:r>
            <a:rPr lang="en-US" sz="1900" kern="1200" dirty="0" smtClean="0"/>
            <a:t> is a condition of poor health perceived or felt by an individual who is said to be ill.</a:t>
          </a:r>
        </a:p>
        <a:p>
          <a:pPr lvl="0" algn="ctr" defTabSz="844550" rtl="0">
            <a:lnSpc>
              <a:spcPct val="90000"/>
            </a:lnSpc>
            <a:spcBef>
              <a:spcPct val="0"/>
            </a:spcBef>
            <a:spcAft>
              <a:spcPct val="35000"/>
            </a:spcAft>
          </a:pPr>
          <a:r>
            <a:rPr lang="en-US" sz="1900" kern="1200" dirty="0" smtClean="0"/>
            <a:t> (</a:t>
          </a:r>
          <a:r>
            <a:rPr lang="en-US" sz="1900" b="1" kern="1200" dirty="0" smtClean="0">
              <a:solidFill>
                <a:schemeClr val="accent4">
                  <a:lumMod val="50000"/>
                </a:schemeClr>
              </a:solidFill>
            </a:rPr>
            <a:t>cultural concept</a:t>
          </a:r>
          <a:r>
            <a:rPr lang="en-US" sz="1900" kern="1200" dirty="0" smtClean="0"/>
            <a:t>)</a:t>
          </a:r>
          <a:endParaRPr lang="en-US" sz="1900" kern="1200" dirty="0"/>
        </a:p>
      </dsp:txBody>
      <dsp:txXfrm>
        <a:off x="2996705" y="1144887"/>
        <a:ext cx="2236188" cy="2236188"/>
      </dsp:txXfrm>
    </dsp:sp>
    <dsp:sp modelId="{E6C174FF-27BE-4BC3-B320-1D197D9F3999}">
      <dsp:nvSpPr>
        <dsp:cNvPr id="0" name=""/>
        <dsp:cNvSpPr/>
      </dsp:nvSpPr>
      <dsp:spPr>
        <a:xfrm>
          <a:off x="5063534" y="681757"/>
          <a:ext cx="3162448" cy="3162448"/>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24130" rIns="174040" bIns="24130" numCol="1" spcCol="1270" anchor="ctr" anchorCtr="0">
          <a:noAutofit/>
        </a:bodyPr>
        <a:lstStyle/>
        <a:p>
          <a:pPr lvl="0" algn="ctr" defTabSz="844550" rtl="0">
            <a:lnSpc>
              <a:spcPct val="90000"/>
            </a:lnSpc>
            <a:spcBef>
              <a:spcPct val="0"/>
            </a:spcBef>
            <a:spcAft>
              <a:spcPct val="35000"/>
            </a:spcAft>
          </a:pPr>
          <a:r>
            <a:rPr lang="en-US" sz="1900" b="1" kern="1200" dirty="0" smtClean="0"/>
            <a:t>Sickness:</a:t>
          </a:r>
          <a:r>
            <a:rPr lang="en-US" sz="1900" kern="1200" dirty="0" smtClean="0"/>
            <a:t> is a blanket term given to events involving disease and illness. (</a:t>
          </a:r>
          <a:r>
            <a:rPr lang="en-US" sz="1900" b="1" kern="1200" dirty="0" smtClean="0">
              <a:solidFill>
                <a:schemeClr val="accent4">
                  <a:lumMod val="50000"/>
                </a:schemeClr>
              </a:solidFill>
            </a:rPr>
            <a:t>a social construction of disease and illness</a:t>
          </a:r>
          <a:r>
            <a:rPr lang="en-US" sz="1900" kern="1200" dirty="0" smtClean="0"/>
            <a:t>)</a:t>
          </a:r>
          <a:endParaRPr lang="en-US" sz="1900" kern="1200" dirty="0"/>
        </a:p>
      </dsp:txBody>
      <dsp:txXfrm>
        <a:off x="5526664" y="1144887"/>
        <a:ext cx="2236188" cy="2236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42CDF-14C1-4201-A54F-282C06665BC7}"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42CDF-14C1-4201-A54F-282C06665BC7}"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42CDF-14C1-4201-A54F-282C06665BC7}"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42CDF-14C1-4201-A54F-282C06665BC7}"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42CDF-14C1-4201-A54F-282C06665BC7}"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42CDF-14C1-4201-A54F-282C06665BC7}"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42CDF-14C1-4201-A54F-282C06665BC7}"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42CDF-14C1-4201-A54F-282C06665BC7}"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42CDF-14C1-4201-A54F-282C06665BC7}"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42CDF-14C1-4201-A54F-282C06665BC7}"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42CDF-14C1-4201-A54F-282C06665BC7}"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1A3AA-5EB0-4B8E-9466-238EC8898B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42CDF-14C1-4201-A54F-282C06665BC7}" type="datetimeFigureOut">
              <a:rPr lang="en-US" smtClean="0"/>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1A3AA-5EB0-4B8E-9466-238EC8898B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sz="4000" b="1" dirty="0" smtClean="0">
                <a:solidFill>
                  <a:srgbClr val="7030A0"/>
                </a:solidFill>
              </a:rPr>
              <a:t>TOPIC</a:t>
            </a:r>
            <a:r>
              <a:rPr lang="en-US" sz="4000" b="1" dirty="0">
                <a:solidFill>
                  <a:srgbClr val="7030A0"/>
                </a:solidFill>
              </a:rPr>
              <a:t>: MEDICAL MISSIONARY WORK: UNDERSTANDING THE SOCIO-CULTURAL MILIEU</a:t>
            </a:r>
            <a:r>
              <a:rPr lang="en-US" dirty="0"/>
              <a:t/>
            </a:r>
            <a:br>
              <a:rPr lang="en-US" dirty="0"/>
            </a:br>
            <a:r>
              <a:rPr lang="en-US" b="1" dirty="0"/>
              <a:t> </a:t>
            </a:r>
            <a:r>
              <a:rPr lang="en-US" dirty="0"/>
              <a:t/>
            </a:r>
            <a:br>
              <a:rPr lang="en-US" dirty="0"/>
            </a:br>
            <a:r>
              <a:rPr lang="en-US" dirty="0"/>
              <a:t/>
            </a:r>
            <a:br>
              <a:rPr lang="en-US" dirty="0"/>
            </a:br>
            <a:r>
              <a:rPr lang="en-US" b="1" dirty="0"/>
              <a:t> </a:t>
            </a:r>
            <a:r>
              <a:rPr lang="en-US" dirty="0"/>
              <a:t/>
            </a:r>
            <a:br>
              <a:rPr lang="en-US" dirty="0"/>
            </a:br>
            <a:endParaRPr lang="en-US" dirty="0"/>
          </a:p>
        </p:txBody>
      </p:sp>
      <p:sp>
        <p:nvSpPr>
          <p:cNvPr id="3" name="Subtitle 2"/>
          <p:cNvSpPr>
            <a:spLocks noGrp="1"/>
          </p:cNvSpPr>
          <p:nvPr>
            <p:ph type="subTitle" idx="1"/>
          </p:nvPr>
        </p:nvSpPr>
        <p:spPr/>
        <p:txBody>
          <a:bodyPr>
            <a:normAutofit/>
          </a:bodyPr>
          <a:lstStyle/>
          <a:p>
            <a:r>
              <a:rPr lang="en-US" sz="2000" i="1" dirty="0" smtClean="0">
                <a:solidFill>
                  <a:srgbClr val="076913"/>
                </a:solidFill>
              </a:rPr>
              <a:t>By Susan J. Chand, </a:t>
            </a:r>
            <a:r>
              <a:rPr lang="en-US" sz="2000" i="1" dirty="0" err="1" smtClean="0">
                <a:solidFill>
                  <a:srgbClr val="076913"/>
                </a:solidFill>
              </a:rPr>
              <a:t>Phd</a:t>
            </a:r>
            <a:r>
              <a:rPr lang="en-US" sz="2000" i="1" dirty="0" smtClean="0">
                <a:solidFill>
                  <a:srgbClr val="076913"/>
                </a:solidFill>
              </a:rPr>
              <a:t> (Medical Anthropology)</a:t>
            </a:r>
            <a:r>
              <a:rPr lang="en-US" sz="2000" dirty="0" smtClean="0">
                <a:solidFill>
                  <a:srgbClr val="076913"/>
                </a:solidFill>
              </a:rPr>
              <a:t/>
            </a:r>
            <a:br>
              <a:rPr lang="en-US" sz="2000" dirty="0" smtClean="0">
                <a:solidFill>
                  <a:srgbClr val="076913"/>
                </a:solidFill>
              </a:rPr>
            </a:br>
            <a:r>
              <a:rPr lang="en-US" sz="2000" i="1" dirty="0" smtClean="0">
                <a:solidFill>
                  <a:srgbClr val="076913"/>
                </a:solidFill>
              </a:rPr>
              <a:t>Chair &amp; Assistant Professor, Department of Sociology and Social Work, School of Social Sciences, USC.</a:t>
            </a:r>
            <a:endParaRPr lang="en-US" sz="2000" dirty="0">
              <a:solidFill>
                <a:srgbClr val="076913"/>
              </a:solidFill>
            </a:endParaRPr>
          </a:p>
        </p:txBody>
      </p:sp>
      <p:sp>
        <p:nvSpPr>
          <p:cNvPr id="4" name="TextBox 3"/>
          <p:cNvSpPr txBox="1"/>
          <p:nvPr/>
        </p:nvSpPr>
        <p:spPr>
          <a:xfrm>
            <a:off x="2514600" y="685800"/>
            <a:ext cx="3679662" cy="923330"/>
          </a:xfrm>
          <a:prstGeom prst="rect">
            <a:avLst/>
          </a:prstGeom>
          <a:noFill/>
        </p:spPr>
        <p:txBody>
          <a:bodyPr wrap="none" rtlCol="0">
            <a:spAutoFit/>
          </a:bodyPr>
          <a:lstStyle/>
          <a:p>
            <a:pPr algn="ctr"/>
            <a:r>
              <a:rPr lang="en-US" b="1" dirty="0">
                <a:solidFill>
                  <a:schemeClr val="tx2"/>
                </a:solidFill>
              </a:rPr>
              <a:t>MEDICAL MISSIONARY CONFERENCE</a:t>
            </a:r>
            <a:endParaRPr lang="en-US" dirty="0">
              <a:solidFill>
                <a:schemeClr val="tx2"/>
              </a:solidFill>
            </a:endParaRPr>
          </a:p>
          <a:p>
            <a:pPr algn="ctr"/>
            <a:r>
              <a:rPr lang="en-US" b="1" dirty="0">
                <a:solidFill>
                  <a:schemeClr val="tx2"/>
                </a:solidFill>
              </a:rPr>
              <a:t>MARCH 9 – 11, 2012</a:t>
            </a:r>
            <a:endParaRPr lang="en-US" dirty="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Disease, Illness &amp; Sickness</a:t>
            </a:r>
            <a:endParaRPr lang="en-US" dirty="0"/>
          </a:p>
        </p:txBody>
      </p:sp>
      <p:graphicFrame>
        <p:nvGraphicFramePr>
          <p:cNvPr id="7"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Illness &amp; Sickness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According to Young (1982), “Disease is what a medical professional would label as disordered physiology, whereas, illness refers to perceptions and experiences of certain disvalued states of the affected persons who is said to be ill”.  </a:t>
            </a:r>
          </a:p>
          <a:p>
            <a:r>
              <a:rPr lang="en-US" dirty="0" smtClean="0"/>
              <a:t>Thus, it can be said that disease is a </a:t>
            </a:r>
            <a:r>
              <a:rPr lang="en-US" i="1" dirty="0" smtClean="0"/>
              <a:t>pathological condition</a:t>
            </a:r>
            <a:r>
              <a:rPr lang="en-US" dirty="0" smtClean="0"/>
              <a:t> of the body whereas illness is a </a:t>
            </a:r>
            <a:r>
              <a:rPr lang="en-US" i="1" dirty="0" smtClean="0"/>
              <a:t>cultural concept</a:t>
            </a:r>
            <a:r>
              <a:rPr lang="en-US" dirty="0" smtClean="0"/>
              <a:t>.  </a:t>
            </a:r>
          </a:p>
          <a:p>
            <a:r>
              <a:rPr lang="en-US" dirty="0" smtClean="0"/>
              <a:t>Eisenberg (1977) states that “patients suffer ‘illness’; physicians diagnose and treat ‘disease’.  </a:t>
            </a:r>
          </a:p>
          <a:p>
            <a:r>
              <a:rPr lang="en-US" dirty="0" smtClean="0"/>
              <a:t>Moreover, “a medical doctor wishes to cure disease but he treats illnesses, for it is usually the impairment of function and not the presence of disease pathogens that cause us to seek aid”.  (Foster and Anderson, 1978, p.40)</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Illness &amp; Sickness</a:t>
            </a:r>
            <a:endParaRPr lang="en-US" dirty="0"/>
          </a:p>
        </p:txBody>
      </p:sp>
      <p:sp>
        <p:nvSpPr>
          <p:cNvPr id="3" name="Content Placeholder 2"/>
          <p:cNvSpPr>
            <a:spLocks noGrp="1"/>
          </p:cNvSpPr>
          <p:nvPr>
            <p:ph idx="1"/>
          </p:nvPr>
        </p:nvSpPr>
        <p:spPr/>
        <p:txBody>
          <a:bodyPr>
            <a:normAutofit fontScale="70000" lnSpcReduction="20000"/>
          </a:bodyPr>
          <a:lstStyle/>
          <a:p>
            <a:r>
              <a:rPr lang="en-US" sz="3400" dirty="0" smtClean="0"/>
              <a:t>In this context, sickness is defined as a process for socializing disease and illness (Young, 1982, p.270). </a:t>
            </a:r>
          </a:p>
          <a:p>
            <a:r>
              <a:rPr lang="en-US" sz="3400" dirty="0" smtClean="0"/>
              <a:t>Thus, ‘Sickness’ is community members’ perception of persons suffering from illness.</a:t>
            </a:r>
          </a:p>
          <a:p>
            <a:r>
              <a:rPr lang="en-US" sz="3400" dirty="0" smtClean="0"/>
              <a:t>So, a sick person (as viewed by the community members) lives both with the symptoms and consequences of disease in its physical and mental, medical and social aspects.  </a:t>
            </a:r>
          </a:p>
          <a:p>
            <a:r>
              <a:rPr lang="en-US" sz="3400" dirty="0" smtClean="0"/>
              <a:t>In the act of alleviating his/her disease, the sick person becomes involved in numerous specific or non-specific, internal or external problem solving processes (health-seeking behavior).  </a:t>
            </a:r>
          </a:p>
          <a:p>
            <a:r>
              <a:rPr lang="en-US" sz="3400" dirty="0" smtClean="0"/>
              <a:t>In this process, persons may follow prescriptive medicine or adhere to natural remedies (whichever works best for them and which is defined to them by their societal norms).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Socio-cultural Interpretation of Medicine</a:t>
            </a:r>
            <a:endParaRPr lang="en-US" dirty="0"/>
          </a:p>
        </p:txBody>
      </p:sp>
      <p:sp>
        <p:nvSpPr>
          <p:cNvPr id="3" name="Content Placeholder 2"/>
          <p:cNvSpPr>
            <a:spLocks noGrp="1"/>
          </p:cNvSpPr>
          <p:nvPr>
            <p:ph idx="1"/>
          </p:nvPr>
        </p:nvSpPr>
        <p:spPr/>
        <p:txBody>
          <a:bodyPr>
            <a:normAutofit/>
          </a:bodyPr>
          <a:lstStyle/>
          <a:p>
            <a:r>
              <a:rPr lang="en-US" sz="2800" dirty="0" smtClean="0"/>
              <a:t>Medicine can be interpreted from two aspects:</a:t>
            </a:r>
          </a:p>
          <a:p>
            <a:pPr>
              <a:buNone/>
            </a:pPr>
            <a:endParaRPr lang="en-US" dirty="0"/>
          </a:p>
        </p:txBody>
      </p:sp>
      <p:graphicFrame>
        <p:nvGraphicFramePr>
          <p:cNvPr id="4" name="Diagram 3"/>
          <p:cNvGraphicFramePr/>
          <p:nvPr/>
        </p:nvGraphicFramePr>
        <p:xfrm>
          <a:off x="1524000" y="2209800"/>
          <a:ext cx="6629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 of Ethnomedicine</a:t>
            </a:r>
            <a:endParaRPr lang="en-US" dirty="0"/>
          </a:p>
        </p:txBody>
      </p:sp>
      <p:sp>
        <p:nvSpPr>
          <p:cNvPr id="4" name="Content Placeholder 3"/>
          <p:cNvSpPr>
            <a:spLocks noGrp="1"/>
          </p:cNvSpPr>
          <p:nvPr>
            <p:ph idx="1"/>
          </p:nvPr>
        </p:nvSpPr>
        <p:spPr/>
        <p:txBody>
          <a:bodyPr>
            <a:normAutofit/>
          </a:bodyPr>
          <a:lstStyle/>
          <a:p>
            <a:r>
              <a:rPr lang="en-US" dirty="0" smtClean="0"/>
              <a:t>In the above context, </a:t>
            </a:r>
            <a:r>
              <a:rPr lang="en-US" b="1" i="1" dirty="0" smtClean="0"/>
              <a:t>Ethnomedicine or folk medicine</a:t>
            </a:r>
            <a:r>
              <a:rPr lang="en-US" dirty="0" smtClean="0"/>
              <a:t> can be defined as “those beliefs and practices relating to health and disease, which are products of indigenous cultural developments and not explicitly derived from conceptual framework of modern medicine” (Hughes, 1968, p.99).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Ethnomedicine</a:t>
            </a:r>
            <a:endParaRPr lang="en-US" dirty="0"/>
          </a:p>
        </p:txBody>
      </p:sp>
      <p:sp>
        <p:nvSpPr>
          <p:cNvPr id="3" name="Content Placeholder 2"/>
          <p:cNvSpPr>
            <a:spLocks noGrp="1"/>
          </p:cNvSpPr>
          <p:nvPr>
            <p:ph idx="1"/>
          </p:nvPr>
        </p:nvSpPr>
        <p:spPr/>
        <p:txBody>
          <a:bodyPr>
            <a:normAutofit/>
          </a:bodyPr>
          <a:lstStyle/>
          <a:p>
            <a:r>
              <a:rPr lang="en-US" sz="2800" b="1" i="1" dirty="0" smtClean="0"/>
              <a:t>Ethnomedical practices</a:t>
            </a:r>
            <a:r>
              <a:rPr lang="en-US" sz="2800" dirty="0" smtClean="0"/>
              <a:t> refer to: </a:t>
            </a:r>
            <a:endParaRPr lang="en-US" sz="2800" dirty="0"/>
          </a:p>
        </p:txBody>
      </p:sp>
      <p:graphicFrame>
        <p:nvGraphicFramePr>
          <p:cNvPr id="5" name="Diagram 4"/>
          <p:cNvGraphicFramePr/>
          <p:nvPr/>
        </p:nvGraphicFramePr>
        <p:xfrm>
          <a:off x="685800" y="2057400"/>
          <a:ext cx="6934200" cy="340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Ethnomedical Practices in Trinidad and Tobago (Historical Background)</a:t>
            </a:r>
            <a:endParaRPr lang="en-US"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Ethnomedical Practices in Trinidad and Tobago</a:t>
            </a:r>
            <a:endParaRPr lang="en-US" dirty="0"/>
          </a:p>
        </p:txBody>
      </p:sp>
      <p:sp>
        <p:nvSpPr>
          <p:cNvPr id="3" name="Content Placeholder 2"/>
          <p:cNvSpPr>
            <a:spLocks noGrp="1"/>
          </p:cNvSpPr>
          <p:nvPr>
            <p:ph idx="1"/>
          </p:nvPr>
        </p:nvSpPr>
        <p:spPr/>
        <p:txBody>
          <a:bodyPr/>
          <a:lstStyle/>
          <a:p>
            <a:pPr>
              <a:buNone/>
            </a:pPr>
            <a:r>
              <a:rPr lang="en-US" dirty="0" smtClean="0"/>
              <a:t>	</a:t>
            </a:r>
            <a:r>
              <a:rPr lang="en-US" sz="2400" dirty="0" smtClean="0"/>
              <a:t>In essence, the Caribbean folk medicine in its wider context is the marriage between:</a:t>
            </a:r>
          </a:p>
          <a:p>
            <a:pPr>
              <a:buNone/>
            </a:pPr>
            <a:endParaRPr lang="en-US" dirty="0"/>
          </a:p>
        </p:txBody>
      </p:sp>
      <p:graphicFrame>
        <p:nvGraphicFramePr>
          <p:cNvPr id="5" name="Diagram 4"/>
          <p:cNvGraphicFramePr/>
          <p:nvPr/>
        </p:nvGraphicFramePr>
        <p:xfrm>
          <a:off x="1524000" y="2590800"/>
          <a:ext cx="6096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Ethnomedical Practices in Trinidad and Tobago</a:t>
            </a:r>
            <a:endParaRPr lang="en-US" dirty="0"/>
          </a:p>
        </p:txBody>
      </p:sp>
      <p:sp>
        <p:nvSpPr>
          <p:cNvPr id="3" name="Content Placeholder 2"/>
          <p:cNvSpPr>
            <a:spLocks noGrp="1"/>
          </p:cNvSpPr>
          <p:nvPr>
            <p:ph idx="1"/>
          </p:nvPr>
        </p:nvSpPr>
        <p:spPr/>
        <p:txBody>
          <a:bodyPr>
            <a:normAutofit/>
          </a:bodyPr>
          <a:lstStyle/>
          <a:p>
            <a:r>
              <a:rPr lang="en-US" sz="2800" dirty="0" smtClean="0"/>
              <a:t>Ethnomedicine or Folk medicine is called “Bush Medicine” in the Caribbean.  It includes:</a:t>
            </a:r>
            <a:endParaRPr lang="en-US" sz="2800" dirty="0"/>
          </a:p>
        </p:txBody>
      </p:sp>
      <p:graphicFrame>
        <p:nvGraphicFramePr>
          <p:cNvPr id="4" name="Diagram 3"/>
          <p:cNvGraphicFramePr/>
          <p:nvPr/>
        </p:nvGraphicFramePr>
        <p:xfrm>
          <a:off x="1524000" y="2514600"/>
          <a:ext cx="60960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Signatures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Doctrine claims that features made by God identify the plant with a specific disease or part of the body or more simply ‘like cures like’ (</a:t>
            </a:r>
            <a:r>
              <a:rPr lang="en-US" dirty="0" err="1" smtClean="0"/>
              <a:t>Sofowora</a:t>
            </a:r>
            <a:r>
              <a:rPr lang="en-US" dirty="0" smtClean="0"/>
              <a:t>, 1982; </a:t>
            </a:r>
            <a:r>
              <a:rPr lang="en-US" dirty="0" err="1" smtClean="0"/>
              <a:t>Etkin</a:t>
            </a:r>
            <a:r>
              <a:rPr lang="en-US" dirty="0" smtClean="0"/>
              <a:t>, 1988). </a:t>
            </a:r>
          </a:p>
          <a:p>
            <a:r>
              <a:rPr lang="en-US" dirty="0" smtClean="0"/>
              <a:t>For example, plants with heart-shaped leaves are good for treating heart diseases; plants exuding milky juice are believed to increase lactation in women.  In India, a plant with kidney-shaped leaves (Centella </a:t>
            </a:r>
            <a:r>
              <a:rPr lang="en-US" dirty="0" err="1" smtClean="0"/>
              <a:t>asiatica</a:t>
            </a:r>
            <a:r>
              <a:rPr lang="en-US" dirty="0" smtClean="0"/>
              <a:t>) is used for treating kidney and liver ailments.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60093"/>
                </a:solidFill>
              </a:rPr>
              <a:t>Quotation</a:t>
            </a:r>
            <a:endParaRPr lang="en-US" dirty="0">
              <a:solidFill>
                <a:srgbClr val="D60093"/>
              </a:solidFill>
            </a:endParaRPr>
          </a:p>
        </p:txBody>
      </p:sp>
      <p:sp>
        <p:nvSpPr>
          <p:cNvPr id="3" name="Content Placeholder 2"/>
          <p:cNvSpPr>
            <a:spLocks noGrp="1"/>
          </p:cNvSpPr>
          <p:nvPr>
            <p:ph idx="1"/>
          </p:nvPr>
        </p:nvSpPr>
        <p:spPr/>
        <p:txBody>
          <a:bodyPr/>
          <a:lstStyle/>
          <a:p>
            <a:pPr>
              <a:buNone/>
            </a:pPr>
            <a:r>
              <a:rPr lang="en-US" dirty="0"/>
              <a:t>“Man is the crowning work of all that God has made.  The proper study of every learner is man.  Science, true and unadulterated, in all its achievements, is to be laid at the feet of the God of science.  Man is a being to be prized.” (</a:t>
            </a:r>
            <a:r>
              <a:rPr lang="en-US" i="1" dirty="0"/>
              <a:t>Manuscript Releases</a:t>
            </a:r>
            <a:r>
              <a:rPr lang="en-US" dirty="0"/>
              <a:t>, Vol.3 p. 335)</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Centella Asiatica</a:t>
            </a:r>
            <a:br>
              <a:rPr lang="en-US" dirty="0" smtClean="0"/>
            </a:br>
            <a:r>
              <a:rPr lang="en-US" dirty="0" smtClean="0"/>
              <a:t>Common name: pennywort</a:t>
            </a:r>
            <a:endParaRPr lang="en-US" dirty="0"/>
          </a:p>
        </p:txBody>
      </p:sp>
      <p:pic>
        <p:nvPicPr>
          <p:cNvPr id="4" name="Content Placeholder 3" descr="centella.jpg"/>
          <p:cNvPicPr>
            <a:picLocks noGrp="1" noChangeAspect="1"/>
          </p:cNvPicPr>
          <p:nvPr>
            <p:ph idx="1"/>
          </p:nvPr>
        </p:nvPicPr>
        <p:blipFill>
          <a:blip r:embed="rId2"/>
          <a:stretch>
            <a:fillRect/>
          </a:stretch>
        </p:blipFill>
        <p:spPr>
          <a:xfrm>
            <a:off x="990600" y="2133600"/>
            <a:ext cx="3810000" cy="2863056"/>
          </a:xfrm>
        </p:spPr>
      </p:pic>
      <p:pic>
        <p:nvPicPr>
          <p:cNvPr id="5" name="Picture 4" descr="centella2.jpg"/>
          <p:cNvPicPr>
            <a:picLocks noChangeAspect="1"/>
          </p:cNvPicPr>
          <p:nvPr/>
        </p:nvPicPr>
        <p:blipFill>
          <a:blip r:embed="rId3"/>
          <a:stretch>
            <a:fillRect/>
          </a:stretch>
        </p:blipFill>
        <p:spPr>
          <a:xfrm>
            <a:off x="5257800" y="2209800"/>
            <a:ext cx="2819400" cy="2743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Signature</a:t>
            </a:r>
            <a:endParaRPr lang="en-US" dirty="0"/>
          </a:p>
        </p:txBody>
      </p:sp>
      <p:sp>
        <p:nvSpPr>
          <p:cNvPr id="3" name="Content Placeholder 2"/>
          <p:cNvSpPr>
            <a:spLocks noGrp="1"/>
          </p:cNvSpPr>
          <p:nvPr>
            <p:ph sz="half" idx="1"/>
          </p:nvPr>
        </p:nvSpPr>
        <p:spPr>
          <a:xfrm>
            <a:off x="457200" y="1600200"/>
            <a:ext cx="2895600" cy="4525963"/>
          </a:xfrm>
        </p:spPr>
        <p:txBody>
          <a:bodyPr/>
          <a:lstStyle/>
          <a:p>
            <a:r>
              <a:rPr lang="en-US" sz="2400" dirty="0" smtClean="0"/>
              <a:t>Signature plants were probably first recognized in ancient China, where there was a classification that correlated plant features to human organs.</a:t>
            </a:r>
          </a:p>
          <a:p>
            <a:endParaRPr lang="en-US" dirty="0"/>
          </a:p>
        </p:txBody>
      </p:sp>
      <p:sp>
        <p:nvSpPr>
          <p:cNvPr id="4" name="Content Placeholder 3"/>
          <p:cNvSpPr>
            <a:spLocks noGrp="1"/>
          </p:cNvSpPr>
          <p:nvPr>
            <p:ph sz="half" idx="2"/>
          </p:nvPr>
        </p:nvSpPr>
        <p:spPr>
          <a:xfrm>
            <a:off x="3810000" y="1600200"/>
            <a:ext cx="4876800" cy="4525963"/>
          </a:xfrm>
        </p:spPr>
        <p:txBody>
          <a:bodyPr/>
          <a:lstStyle/>
          <a:p>
            <a:r>
              <a:rPr lang="en-US" dirty="0" smtClean="0"/>
              <a:t>yellow and sweet = spleen</a:t>
            </a:r>
          </a:p>
          <a:p>
            <a:endParaRPr lang="en-US" dirty="0" smtClean="0"/>
          </a:p>
          <a:p>
            <a:r>
              <a:rPr lang="en-US" dirty="0" smtClean="0"/>
              <a:t>red and bitter = heart</a:t>
            </a:r>
          </a:p>
          <a:p>
            <a:endParaRPr lang="en-US" dirty="0" smtClean="0"/>
          </a:p>
          <a:p>
            <a:r>
              <a:rPr lang="en-US" dirty="0" smtClean="0"/>
              <a:t>green and sour = liver</a:t>
            </a:r>
          </a:p>
          <a:p>
            <a:pPr>
              <a:buNone/>
            </a:pPr>
            <a:r>
              <a:rPr lang="en-US" dirty="0" smtClean="0"/>
              <a:t>	</a:t>
            </a:r>
          </a:p>
          <a:p>
            <a:r>
              <a:rPr lang="en-US" dirty="0" smtClean="0"/>
              <a:t>black and salty = lungs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Chinese-based medicine</a:t>
            </a:r>
            <a:endParaRPr lang="en-US" dirty="0"/>
          </a:p>
        </p:txBody>
      </p:sp>
      <p:sp>
        <p:nvSpPr>
          <p:cNvPr id="3" name="Content Placeholder 2"/>
          <p:cNvSpPr>
            <a:spLocks noGrp="1"/>
          </p:cNvSpPr>
          <p:nvPr>
            <p:ph sz="half" idx="1"/>
          </p:nvPr>
        </p:nvSpPr>
        <p:spPr/>
        <p:txBody>
          <a:bodyPr/>
          <a:lstStyle/>
          <a:p>
            <a:r>
              <a:rPr lang="en-US" dirty="0" smtClean="0"/>
              <a:t>Yang (primitive male) was associated with strongly acting plants; ailments of the upper half of the body were treated with upper parts of plants.</a:t>
            </a:r>
            <a:endParaRPr lang="en-US" dirty="0"/>
          </a:p>
        </p:txBody>
      </p:sp>
      <p:sp>
        <p:nvSpPr>
          <p:cNvPr id="4" name="Content Placeholder 3"/>
          <p:cNvSpPr>
            <a:spLocks noGrp="1"/>
          </p:cNvSpPr>
          <p:nvPr>
            <p:ph sz="half" idx="2"/>
          </p:nvPr>
        </p:nvSpPr>
        <p:spPr/>
        <p:txBody>
          <a:bodyPr/>
          <a:lstStyle/>
          <a:p>
            <a:r>
              <a:rPr lang="en-US" dirty="0" smtClean="0"/>
              <a:t>Yin (primitive female) was associated with plants having moderate action and those with bitter, sour, salty, and sweet tastes; ailments of lower parts of the body were treated with below-ground plant parts.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“The fruit thereof shall be for meat, and the leaf thereof for medicine.”</a:t>
            </a:r>
            <a:r>
              <a:rPr lang="en-US" i="1" dirty="0" smtClean="0"/>
              <a:t>—Ezekiel 47:12.</a:t>
            </a:r>
            <a:r>
              <a:rPr lang="en-US" dirty="0" smtClean="0"/>
              <a:t> </a:t>
            </a:r>
          </a:p>
          <a:p>
            <a:endParaRPr lang="en-US" dirty="0"/>
          </a:p>
        </p:txBody>
      </p:sp>
      <p:pic>
        <p:nvPicPr>
          <p:cNvPr id="5" name="Content Placeholder 4" descr="moringa.jpg"/>
          <p:cNvPicPr>
            <a:picLocks noGrp="1" noChangeAspect="1"/>
          </p:cNvPicPr>
          <p:nvPr>
            <p:ph sz="half" idx="2"/>
          </p:nvPr>
        </p:nvPicPr>
        <p:blipFill>
          <a:blip r:embed="rId2"/>
          <a:stretch>
            <a:fillRect/>
          </a:stretch>
        </p:blipFill>
        <p:spPr>
          <a:xfrm>
            <a:off x="5105400" y="2057400"/>
            <a:ext cx="3267076" cy="2895600"/>
          </a:xfrm>
        </p:spPr>
      </p:pic>
      <p:sp>
        <p:nvSpPr>
          <p:cNvPr id="6" name="TextBox 5"/>
          <p:cNvSpPr txBox="1"/>
          <p:nvPr/>
        </p:nvSpPr>
        <p:spPr>
          <a:xfrm>
            <a:off x="5638800" y="5257800"/>
            <a:ext cx="2365584" cy="923330"/>
          </a:xfrm>
          <a:prstGeom prst="rect">
            <a:avLst/>
          </a:prstGeom>
          <a:noFill/>
        </p:spPr>
        <p:txBody>
          <a:bodyPr wrap="none" rtlCol="0">
            <a:spAutoFit/>
          </a:bodyPr>
          <a:lstStyle/>
          <a:p>
            <a:r>
              <a:rPr lang="en-US" b="1" dirty="0" err="1" smtClean="0"/>
              <a:t>Moringa</a:t>
            </a:r>
            <a:r>
              <a:rPr lang="en-US" b="1" dirty="0" smtClean="0"/>
              <a:t> </a:t>
            </a:r>
            <a:r>
              <a:rPr lang="en-US" b="1" dirty="0" err="1" smtClean="0"/>
              <a:t>oleifera</a:t>
            </a:r>
            <a:endParaRPr lang="en-US" b="1" dirty="0" smtClean="0"/>
          </a:p>
          <a:p>
            <a:r>
              <a:rPr lang="en-US" b="1" dirty="0" smtClean="0"/>
              <a:t>Common name: </a:t>
            </a:r>
            <a:r>
              <a:rPr lang="en-US" b="1" dirty="0" err="1" smtClean="0"/>
              <a:t>saigan</a:t>
            </a:r>
            <a:endParaRPr lang="en-US" b="1" dirty="0" smtClean="0"/>
          </a:p>
          <a:p>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of Hot and Cold in Ethnomedicine</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Bush Tea</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It is interesting to note that ‘bush tea’ is considered as both hot and cold drink and is a popular natural remedy for illnesses considered as cold (all respiratory ailments) and hot (pressure due to improper diet – too much starchy foods; stress or drinking; fever).  </a:t>
            </a:r>
          </a:p>
          <a:p>
            <a:r>
              <a:rPr lang="en-US" dirty="0" smtClean="0"/>
              <a:t>Bush tea is generally prepared as infusions from fresh or dried leaves from the plants or herbs growing in their backyards (mint, basil, guava, sour sop, periwinkle, blue vervain, orange leaves and lemon grass).</a:t>
            </a:r>
          </a:p>
          <a:p>
            <a:pPr>
              <a:buNone/>
            </a:pPr>
            <a:r>
              <a:rPr lang="en-US" dirty="0" smtClean="0"/>
              <a:t> </a:t>
            </a:r>
          </a:p>
          <a:p>
            <a:endParaRPr lang="en-US" dirty="0"/>
          </a:p>
        </p:txBody>
      </p:sp>
      <p:pic>
        <p:nvPicPr>
          <p:cNvPr id="7" name="Content Placeholder 6" descr="vervain lemongrass guava leaf 032.JPG"/>
          <p:cNvPicPr>
            <a:picLocks noGrp="1" noChangeAspect="1"/>
          </p:cNvPicPr>
          <p:nvPr>
            <p:ph sz="half" idx="2"/>
          </p:nvPr>
        </p:nvPicPr>
        <p:blipFill>
          <a:blip r:embed="rId2"/>
          <a:stretch>
            <a:fillRect/>
          </a:stretch>
        </p:blipFill>
        <p:spPr>
          <a:xfrm>
            <a:off x="5029200" y="1752600"/>
            <a:ext cx="3048000" cy="2286000"/>
          </a:xfrm>
        </p:spPr>
      </p:pic>
      <p:sp>
        <p:nvSpPr>
          <p:cNvPr id="8" name="TextBox 7"/>
          <p:cNvSpPr txBox="1"/>
          <p:nvPr/>
        </p:nvSpPr>
        <p:spPr>
          <a:xfrm>
            <a:off x="5029200" y="4419600"/>
            <a:ext cx="3090654" cy="646331"/>
          </a:xfrm>
          <a:prstGeom prst="rect">
            <a:avLst/>
          </a:prstGeom>
          <a:noFill/>
        </p:spPr>
        <p:txBody>
          <a:bodyPr wrap="none" rtlCol="0">
            <a:spAutoFit/>
          </a:bodyPr>
          <a:lstStyle/>
          <a:p>
            <a:r>
              <a:rPr lang="en-US" dirty="0" smtClean="0"/>
              <a:t>Blue vervain, lemon grass and</a:t>
            </a:r>
          </a:p>
          <a:p>
            <a:r>
              <a:rPr lang="en-US" dirty="0" smtClean="0"/>
              <a:t> guava leaves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Bush Tea</a:t>
            </a:r>
            <a:endParaRPr lang="en-US" dirty="0"/>
          </a:p>
        </p:txBody>
      </p:sp>
      <p:pic>
        <p:nvPicPr>
          <p:cNvPr id="5" name="Content Placeholder 4" descr="SAM_0681.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SAM_0682.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err="1" smtClean="0"/>
              <a:t>Stachytarpheta</a:t>
            </a:r>
            <a:r>
              <a:rPr lang="en-US" b="1" dirty="0" smtClean="0"/>
              <a:t> </a:t>
            </a:r>
            <a:r>
              <a:rPr lang="en-US" b="1" dirty="0" err="1" smtClean="0"/>
              <a:t>jamaicensis</a:t>
            </a:r>
            <a:endParaRPr lang="en-US" dirty="0"/>
          </a:p>
        </p:txBody>
      </p:sp>
      <p:sp>
        <p:nvSpPr>
          <p:cNvPr id="8" name="Content Placeholder 7"/>
          <p:cNvSpPr>
            <a:spLocks noGrp="1"/>
          </p:cNvSpPr>
          <p:nvPr>
            <p:ph sz="half" idx="1"/>
          </p:nvPr>
        </p:nvSpPr>
        <p:spPr/>
        <p:txBody>
          <a:bodyPr/>
          <a:lstStyle/>
          <a:p>
            <a:endParaRPr lang="en-US"/>
          </a:p>
        </p:txBody>
      </p:sp>
      <p:sp>
        <p:nvSpPr>
          <p:cNvPr id="7" name="Rectangle 6"/>
          <p:cNvSpPr/>
          <p:nvPr/>
        </p:nvSpPr>
        <p:spPr>
          <a:xfrm>
            <a:off x="533400" y="2362200"/>
            <a:ext cx="3886200" cy="3970318"/>
          </a:xfrm>
          <a:prstGeom prst="rect">
            <a:avLst/>
          </a:prstGeom>
        </p:spPr>
        <p:txBody>
          <a:bodyPr wrap="square">
            <a:spAutoFit/>
          </a:bodyPr>
          <a:lstStyle/>
          <a:p>
            <a:r>
              <a:rPr lang="en-US" sz="2800" dirty="0" smtClean="0"/>
              <a:t>Light blue snake-weed, Blue porterweed. Native throughout the Caribbean. The fresh leaves are consumed in bush tea as a “cooling” tonic and blood cleanser, to treat “asthma” and “ulcerated stomachs”. </a:t>
            </a:r>
            <a:endParaRPr lang="en-US" sz="2800" dirty="0"/>
          </a:p>
        </p:txBody>
      </p:sp>
      <p:pic>
        <p:nvPicPr>
          <p:cNvPr id="12" name="Picture 2"/>
          <p:cNvPicPr>
            <a:picLocks noGrp="1" noChangeAspect="1" noChangeArrowheads="1"/>
          </p:cNvPicPr>
          <p:nvPr>
            <p:ph sz="half" idx="2"/>
          </p:nvPr>
        </p:nvPicPr>
        <p:blipFill>
          <a:blip r:embed="rId2"/>
          <a:srcRect/>
          <a:stretch>
            <a:fillRect/>
          </a:stretch>
        </p:blipFill>
        <p:spPr bwMode="auto">
          <a:xfrm>
            <a:off x="5029200" y="1905000"/>
            <a:ext cx="2743200" cy="3962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Creolization of Medicine</a:t>
            </a:r>
            <a:br>
              <a:rPr lang="en-US" dirty="0" smtClean="0"/>
            </a:b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The process of integrating western medicine into the folk medicine is often termed as </a:t>
            </a:r>
            <a:r>
              <a:rPr lang="en-US" b="1" i="1" dirty="0" smtClean="0"/>
              <a:t>Creolization</a:t>
            </a:r>
            <a:r>
              <a:rPr lang="en-US" dirty="0" smtClean="0"/>
              <a:t> of medicine.   </a:t>
            </a:r>
          </a:p>
          <a:p>
            <a:r>
              <a:rPr lang="en-US" dirty="0" smtClean="0"/>
              <a:t>It has a global approach and people utilize all available health care alternatives in a pragmatic way. </a:t>
            </a:r>
          </a:p>
          <a:p>
            <a:r>
              <a:rPr lang="en-US" dirty="0" smtClean="0"/>
              <a:t>.  Preventive medicine is practiced by keeping the body in balance through proper use of diet, drinking ‘bush’ teas to help keep the blood ‘clean’ and keeping the hot-cold balance by avoiding certain behaviors or situations like taking a bath when the body is hot(Hill, 1985).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Creolization of Medicine</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60093"/>
                </a:solidFill>
              </a:rPr>
              <a:t>Outline</a:t>
            </a:r>
            <a:endParaRPr lang="en-US" dirty="0">
              <a:solidFill>
                <a:srgbClr val="D60093"/>
              </a:solidFill>
            </a:endParaRPr>
          </a:p>
        </p:txBody>
      </p:sp>
      <p:sp>
        <p:nvSpPr>
          <p:cNvPr id="3" name="Content Placeholder 2"/>
          <p:cNvSpPr>
            <a:spLocks noGrp="1"/>
          </p:cNvSpPr>
          <p:nvPr>
            <p:ph idx="1"/>
          </p:nvPr>
        </p:nvSpPr>
        <p:spPr/>
        <p:txBody>
          <a:bodyPr>
            <a:normAutofit/>
          </a:bodyPr>
          <a:lstStyle/>
          <a:p>
            <a:r>
              <a:rPr lang="en-US" dirty="0" smtClean="0"/>
              <a:t>What is Medical Missionary Work?</a:t>
            </a:r>
          </a:p>
          <a:p>
            <a:r>
              <a:rPr lang="en-US" dirty="0"/>
              <a:t>Understanding the Socio-Cultural </a:t>
            </a:r>
            <a:r>
              <a:rPr lang="en-US" dirty="0" smtClean="0"/>
              <a:t>Milieu</a:t>
            </a:r>
          </a:p>
          <a:p>
            <a:r>
              <a:rPr lang="en-US" dirty="0" smtClean="0"/>
              <a:t>Ethnomedical practices in Trinidad and Tobago</a:t>
            </a:r>
          </a:p>
          <a:p>
            <a:r>
              <a:rPr lang="en-US" dirty="0" smtClean="0"/>
              <a:t>Anthropological model for Medical Missionary Work</a:t>
            </a:r>
          </a:p>
          <a:p>
            <a:r>
              <a:rPr lang="en-US" dirty="0" smtClean="0"/>
              <a:t>Christ’s model for Medical Missionary Work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Creolization of Medicine</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The process of elimination in the diagnosis of the illness is an important aspect of Creole medicine. </a:t>
            </a:r>
            <a:endParaRPr lang="en-US" sz="2400" dirty="0"/>
          </a:p>
        </p:txBody>
      </p:sp>
      <p:graphicFrame>
        <p:nvGraphicFramePr>
          <p:cNvPr id="4" name="Diagram 3"/>
          <p:cNvGraphicFramePr/>
          <p:nvPr/>
        </p:nvGraphicFramePr>
        <p:xfrm>
          <a:off x="1524000" y="2209800"/>
          <a:ext cx="6096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29200" y="2362200"/>
            <a:ext cx="1398140" cy="923330"/>
          </a:xfrm>
          <a:prstGeom prst="rect">
            <a:avLst/>
          </a:prstGeom>
          <a:noFill/>
        </p:spPr>
        <p:txBody>
          <a:bodyPr wrap="none" rtlCol="0">
            <a:spAutoFit/>
          </a:bodyPr>
          <a:lstStyle/>
          <a:p>
            <a:r>
              <a:rPr lang="en-US" dirty="0" smtClean="0"/>
              <a:t>When home </a:t>
            </a:r>
          </a:p>
          <a:p>
            <a:r>
              <a:rPr lang="en-US" dirty="0" smtClean="0"/>
              <a:t>remedies</a:t>
            </a:r>
          </a:p>
          <a:p>
            <a:r>
              <a:rPr lang="en-US" dirty="0" smtClean="0"/>
              <a:t>fail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of number 9 in Folk Medicine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Amerindian-based Knowledge</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It is from the Amerindians comes the use of plants to excite dogs to hunt.  </a:t>
            </a:r>
          </a:p>
          <a:p>
            <a:r>
              <a:rPr lang="en-US" dirty="0" smtClean="0"/>
              <a:t>Other aspects are rituals that include tobacco, and the significance attached to dreams.  </a:t>
            </a:r>
          </a:p>
          <a:p>
            <a:r>
              <a:rPr lang="en-US" dirty="0" smtClean="0"/>
              <a:t>The intoxication of fish before capture is considered to come from Amerindians.  </a:t>
            </a:r>
          </a:p>
          <a:p>
            <a:r>
              <a:rPr lang="en-US" dirty="0" smtClean="0"/>
              <a:t>The use of Lignum vitae for women’s problems and sexually transmitted diseases has Amerindian origins.  </a:t>
            </a:r>
          </a:p>
          <a:p>
            <a:r>
              <a:rPr lang="en-US" dirty="0" smtClean="0"/>
              <a:t>The practice of </a:t>
            </a:r>
            <a:r>
              <a:rPr lang="en-US" dirty="0" err="1" smtClean="0"/>
              <a:t>couvade</a:t>
            </a:r>
            <a:r>
              <a:rPr lang="en-US" dirty="0" smtClean="0"/>
              <a:t>.</a:t>
            </a:r>
          </a:p>
          <a:p>
            <a:endParaRPr lang="en-US" dirty="0"/>
          </a:p>
        </p:txBody>
      </p:sp>
      <p:pic>
        <p:nvPicPr>
          <p:cNvPr id="6" name="Content Placeholder 5" descr="Motar and Pestle.jpg"/>
          <p:cNvPicPr>
            <a:picLocks noGrp="1" noChangeAspect="1"/>
          </p:cNvPicPr>
          <p:nvPr>
            <p:ph sz="half" idx="2"/>
          </p:nvPr>
        </p:nvPicPr>
        <p:blipFill>
          <a:blip r:embed="rId2"/>
          <a:stretch>
            <a:fillRect/>
          </a:stretch>
        </p:blipFill>
        <p:spPr>
          <a:xfrm>
            <a:off x="5029200" y="3810000"/>
            <a:ext cx="3276600" cy="2390966"/>
          </a:xfrm>
        </p:spPr>
      </p:pic>
      <p:pic>
        <p:nvPicPr>
          <p:cNvPr id="7" name="Picture 6" descr="Medicine_Wheel.jpg"/>
          <p:cNvPicPr>
            <a:picLocks noChangeAspect="1"/>
          </p:cNvPicPr>
          <p:nvPr/>
        </p:nvPicPr>
        <p:blipFill>
          <a:blip r:embed="rId3"/>
          <a:stretch>
            <a:fillRect/>
          </a:stretch>
        </p:blipFill>
        <p:spPr>
          <a:xfrm>
            <a:off x="5105400" y="1219200"/>
            <a:ext cx="3225800" cy="2209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African-Based Knowledge</a:t>
            </a:r>
            <a:endParaRPr lang="en-US" dirty="0"/>
          </a:p>
        </p:txBody>
      </p:sp>
      <p:sp>
        <p:nvSpPr>
          <p:cNvPr id="3" name="Content Placeholder 2"/>
          <p:cNvSpPr>
            <a:spLocks noGrp="1"/>
          </p:cNvSpPr>
          <p:nvPr>
            <p:ph sz="half" idx="1"/>
          </p:nvPr>
        </p:nvSpPr>
        <p:spPr/>
        <p:txBody>
          <a:bodyPr>
            <a:normAutofit fontScale="47500" lnSpcReduction="20000"/>
          </a:bodyPr>
          <a:lstStyle/>
          <a:p>
            <a:r>
              <a:rPr lang="en-US" sz="3500" dirty="0" smtClean="0"/>
              <a:t>Personalistic explanations of sickness of African origin are classified under the term </a:t>
            </a:r>
            <a:r>
              <a:rPr lang="en-US" sz="3500" b="1" i="1" dirty="0" smtClean="0"/>
              <a:t>Obeah</a:t>
            </a:r>
            <a:r>
              <a:rPr lang="en-US" sz="3500" dirty="0" smtClean="0"/>
              <a:t>.   </a:t>
            </a:r>
          </a:p>
          <a:p>
            <a:r>
              <a:rPr lang="en-US" sz="3500" dirty="0" smtClean="0"/>
              <a:t>An Obeah man is sought for illnesses caused or influenced by another human.  </a:t>
            </a:r>
          </a:p>
          <a:p>
            <a:r>
              <a:rPr lang="en-US" sz="3500" dirty="0" smtClean="0"/>
              <a:t>Obeah includes healing as well as a whole range of ‘magic’ that is used for success in love, career and harming enemies.  </a:t>
            </a:r>
          </a:p>
          <a:p>
            <a:r>
              <a:rPr lang="en-US" sz="3500" dirty="0" smtClean="0"/>
              <a:t>Obeah is associated with male practitioners, can be counteracted by another practitioner, by the use of talismans or by Catholic prayers. </a:t>
            </a:r>
          </a:p>
          <a:p>
            <a:r>
              <a:rPr lang="en-US" sz="3500" i="1" dirty="0" err="1" smtClean="0"/>
              <a:t>Theretia</a:t>
            </a:r>
            <a:r>
              <a:rPr lang="en-US" sz="3500" i="1" dirty="0" smtClean="0"/>
              <a:t> </a:t>
            </a:r>
            <a:r>
              <a:rPr lang="en-US" sz="3500" i="1" dirty="0" err="1" smtClean="0"/>
              <a:t>nerifolia</a:t>
            </a:r>
            <a:r>
              <a:rPr lang="en-US" sz="3500" i="1" dirty="0" smtClean="0"/>
              <a:t> (yellow oleander), </a:t>
            </a:r>
            <a:r>
              <a:rPr lang="en-US" sz="3500" i="1" dirty="0" err="1" smtClean="0"/>
              <a:t>Abrus</a:t>
            </a:r>
            <a:r>
              <a:rPr lang="en-US" sz="3500" i="1" dirty="0" smtClean="0"/>
              <a:t> </a:t>
            </a:r>
            <a:r>
              <a:rPr lang="en-US" sz="3500" i="1" dirty="0" err="1" smtClean="0"/>
              <a:t>precatorius</a:t>
            </a:r>
            <a:r>
              <a:rPr lang="en-US" sz="3500" i="1" dirty="0" smtClean="0"/>
              <a:t> (rosary pea), </a:t>
            </a:r>
            <a:r>
              <a:rPr lang="en-US" sz="3500" i="1" dirty="0" err="1" smtClean="0"/>
              <a:t>Hippomane</a:t>
            </a:r>
            <a:r>
              <a:rPr lang="en-US" sz="3500" dirty="0" smtClean="0"/>
              <a:t> </a:t>
            </a:r>
            <a:r>
              <a:rPr lang="en-US" sz="3500" i="1" dirty="0" err="1" smtClean="0"/>
              <a:t>mancinella</a:t>
            </a:r>
            <a:r>
              <a:rPr lang="en-US" sz="3500" i="1" dirty="0" smtClean="0"/>
              <a:t> (poison apple), </a:t>
            </a:r>
            <a:r>
              <a:rPr lang="en-US" sz="3500" i="1" dirty="0" err="1" smtClean="0"/>
              <a:t>Nerium</a:t>
            </a:r>
            <a:r>
              <a:rPr lang="en-US" sz="3500" i="1" dirty="0" smtClean="0"/>
              <a:t> oleander (oleander)</a:t>
            </a:r>
            <a:r>
              <a:rPr lang="en-US" sz="3500" dirty="0" smtClean="0"/>
              <a:t> have associations with obeah and can only be cut at certain times of the moon</a:t>
            </a:r>
            <a:r>
              <a:rPr lang="en-US" dirty="0" smtClean="0"/>
              <a:t>.</a:t>
            </a:r>
            <a:endParaRPr lang="en-US" dirty="0"/>
          </a:p>
        </p:txBody>
      </p:sp>
      <p:pic>
        <p:nvPicPr>
          <p:cNvPr id="7" name="Content Placeholder 6" descr="obeah man.jpg"/>
          <p:cNvPicPr>
            <a:picLocks noGrp="1" noChangeAspect="1"/>
          </p:cNvPicPr>
          <p:nvPr>
            <p:ph sz="half" idx="2"/>
          </p:nvPr>
        </p:nvPicPr>
        <p:blipFill>
          <a:blip r:embed="rId2"/>
          <a:stretch>
            <a:fillRect/>
          </a:stretch>
        </p:blipFill>
        <p:spPr>
          <a:xfrm>
            <a:off x="5334000" y="1981200"/>
            <a:ext cx="2281238" cy="2472531"/>
          </a:xfrm>
        </p:spPr>
      </p:pic>
      <p:sp>
        <p:nvSpPr>
          <p:cNvPr id="8" name="TextBox 7"/>
          <p:cNvSpPr txBox="1"/>
          <p:nvPr/>
        </p:nvSpPr>
        <p:spPr>
          <a:xfrm>
            <a:off x="5486400" y="4724400"/>
            <a:ext cx="2295500" cy="369332"/>
          </a:xfrm>
          <a:prstGeom prst="rect">
            <a:avLst/>
          </a:prstGeom>
          <a:noFill/>
        </p:spPr>
        <p:txBody>
          <a:bodyPr wrap="none" rtlCol="0">
            <a:spAutoFit/>
          </a:bodyPr>
          <a:lstStyle/>
          <a:p>
            <a:r>
              <a:rPr lang="en-US" dirty="0" smtClean="0"/>
              <a:t>Obeah man in Jamaica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Plants used in Obeah practice</a:t>
            </a:r>
            <a:br>
              <a:rPr lang="en-US" dirty="0" smtClean="0"/>
            </a:br>
            <a:r>
              <a:rPr lang="en-US" dirty="0" smtClean="0"/>
              <a:t>Yellow Oleander</a:t>
            </a:r>
            <a:endParaRPr lang="en-US" dirty="0"/>
          </a:p>
        </p:txBody>
      </p:sp>
      <p:pic>
        <p:nvPicPr>
          <p:cNvPr id="5" name="Content Placeholder 4" descr="yellow oleander.jpg"/>
          <p:cNvPicPr>
            <a:picLocks noGrp="1" noChangeAspect="1"/>
          </p:cNvPicPr>
          <p:nvPr>
            <p:ph idx="1"/>
          </p:nvPr>
        </p:nvPicPr>
        <p:blipFill>
          <a:blip r:embed="rId2"/>
          <a:stretch>
            <a:fillRect/>
          </a:stretch>
        </p:blipFill>
        <p:spPr>
          <a:xfrm>
            <a:off x="2514600" y="2438400"/>
            <a:ext cx="44958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Poison Apple</a:t>
            </a:r>
            <a:endParaRPr lang="en-US" dirty="0"/>
          </a:p>
        </p:txBody>
      </p:sp>
      <p:pic>
        <p:nvPicPr>
          <p:cNvPr id="7" name="Content Placeholder 6" descr="poison apple.jpg"/>
          <p:cNvPicPr>
            <a:picLocks noGrp="1" noChangeAspect="1"/>
          </p:cNvPicPr>
          <p:nvPr>
            <p:ph idx="1"/>
          </p:nvPr>
        </p:nvPicPr>
        <p:blipFill>
          <a:blip r:embed="rId2"/>
          <a:stretch>
            <a:fillRect/>
          </a:stretch>
        </p:blipFill>
        <p:spPr>
          <a:xfrm>
            <a:off x="2895600" y="2362200"/>
            <a:ext cx="3733800" cy="2971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Oleander</a:t>
            </a:r>
            <a:endParaRPr lang="en-US" dirty="0"/>
          </a:p>
        </p:txBody>
      </p:sp>
      <p:pic>
        <p:nvPicPr>
          <p:cNvPr id="7" name="Content Placeholder 5" descr="oleander.jpg"/>
          <p:cNvPicPr>
            <a:picLocks noGrp="1" noChangeAspect="1"/>
          </p:cNvPicPr>
          <p:nvPr>
            <p:ph idx="1"/>
          </p:nvPr>
        </p:nvPicPr>
        <p:blipFill>
          <a:blip r:embed="rId2"/>
          <a:stretch>
            <a:fillRect/>
          </a:stretch>
        </p:blipFill>
        <p:spPr>
          <a:xfrm>
            <a:off x="2133600" y="2209800"/>
            <a:ext cx="4724400" cy="3352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Rosary Pea</a:t>
            </a:r>
            <a:endParaRPr lang="en-US" dirty="0"/>
          </a:p>
        </p:txBody>
      </p:sp>
      <p:pic>
        <p:nvPicPr>
          <p:cNvPr id="7" name="Content Placeholder 6" descr="rosary pea.jpg"/>
          <p:cNvPicPr>
            <a:picLocks noGrp="1" noChangeAspect="1"/>
          </p:cNvPicPr>
          <p:nvPr>
            <p:ph idx="1"/>
          </p:nvPr>
        </p:nvPicPr>
        <p:blipFill>
          <a:blip r:embed="rId2"/>
          <a:stretch>
            <a:fillRect/>
          </a:stretch>
        </p:blipFill>
        <p:spPr>
          <a:xfrm>
            <a:off x="1575078" y="1600200"/>
            <a:ext cx="5993843" cy="45259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Indian-based Knowledge</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p>
          <a:p>
            <a:r>
              <a:rPr lang="en-US" sz="2900" dirty="0" smtClean="0"/>
              <a:t>The types of healers found among East Indians are “</a:t>
            </a:r>
            <a:r>
              <a:rPr lang="en-US" sz="2900" dirty="0" err="1" smtClean="0"/>
              <a:t>Vaidyas</a:t>
            </a:r>
            <a:r>
              <a:rPr lang="en-US" sz="2900" dirty="0" smtClean="0"/>
              <a:t>”, “</a:t>
            </a:r>
            <a:r>
              <a:rPr lang="en-US" sz="2900" dirty="0" err="1" smtClean="0"/>
              <a:t>Ojhas</a:t>
            </a:r>
            <a:r>
              <a:rPr lang="en-US" sz="2900" dirty="0" smtClean="0"/>
              <a:t>” and “masseurs”.  </a:t>
            </a:r>
          </a:p>
          <a:p>
            <a:endParaRPr lang="en-US" sz="2900" dirty="0" smtClean="0"/>
          </a:p>
          <a:p>
            <a:r>
              <a:rPr lang="en-US" sz="2900" dirty="0" smtClean="0"/>
              <a:t>The “</a:t>
            </a:r>
            <a:r>
              <a:rPr lang="en-US" sz="2900" dirty="0" err="1" smtClean="0"/>
              <a:t>Vaidyas</a:t>
            </a:r>
            <a:r>
              <a:rPr lang="en-US" sz="2900" dirty="0" smtClean="0"/>
              <a:t>” are the physicians using medicinal plants for treatment.  Their medical knowledge is derived from the Ayurvedic system of medicine.  </a:t>
            </a:r>
          </a:p>
          <a:p>
            <a:endParaRPr lang="en-US" sz="2900" dirty="0" smtClean="0"/>
          </a:p>
          <a:p>
            <a:r>
              <a:rPr lang="en-US" sz="2900" dirty="0" smtClean="0"/>
              <a:t>“</a:t>
            </a:r>
            <a:r>
              <a:rPr lang="en-US" sz="2900" dirty="0" err="1" smtClean="0"/>
              <a:t>Ojhas</a:t>
            </a:r>
            <a:r>
              <a:rPr lang="en-US" sz="2900" dirty="0" smtClean="0"/>
              <a:t>” (Hindu pundit or Muslim Imam), have </a:t>
            </a:r>
            <a:r>
              <a:rPr lang="en-US" sz="2900" dirty="0" err="1" smtClean="0"/>
              <a:t>magico</a:t>
            </a:r>
            <a:r>
              <a:rPr lang="en-US" sz="2900" dirty="0" smtClean="0"/>
              <a:t>-religious forms of healing.  They resort to “</a:t>
            </a:r>
            <a:r>
              <a:rPr lang="en-US" sz="2900" dirty="0" err="1" smtClean="0"/>
              <a:t>jharay</a:t>
            </a:r>
            <a:r>
              <a:rPr lang="en-US" sz="2900" dirty="0" smtClean="0"/>
              <a:t>” or shaking away the illnesses or evil eye spell by waving a leafy branch of </a:t>
            </a:r>
            <a:r>
              <a:rPr lang="en-US" sz="2900" dirty="0" err="1" smtClean="0"/>
              <a:t>Neem</a:t>
            </a:r>
            <a:r>
              <a:rPr lang="en-US" sz="2900" dirty="0"/>
              <a:t> </a:t>
            </a:r>
            <a:r>
              <a:rPr lang="en-US" sz="2900" dirty="0" smtClean="0"/>
              <a:t>or </a:t>
            </a:r>
            <a:r>
              <a:rPr lang="en-US" sz="2900" dirty="0" err="1" smtClean="0"/>
              <a:t>cocoyea</a:t>
            </a:r>
            <a:r>
              <a:rPr lang="en-US" sz="2900" dirty="0" smtClean="0"/>
              <a:t> broom.</a:t>
            </a:r>
          </a:p>
          <a:p>
            <a:endParaRPr lang="en-US" sz="2900" dirty="0" smtClean="0"/>
          </a:p>
          <a:p>
            <a:r>
              <a:rPr lang="en-US" sz="2900" dirty="0" smtClean="0"/>
              <a:t>The “masseurs” provide more a physical healing called ‘cracking’, ‘rubbing’, and ‘vein pulling’.  They also have a special ability to massage away pains affecting the muscular and skeletal system.</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Indian-based Knowledge</a:t>
            </a:r>
            <a:endParaRPr lang="en-US" dirty="0"/>
          </a:p>
        </p:txBody>
      </p:sp>
      <p:pic>
        <p:nvPicPr>
          <p:cNvPr id="5" name="Content Placeholder 4" descr="ayurvedic.jpg"/>
          <p:cNvPicPr>
            <a:picLocks noGrp="1" noChangeAspect="1"/>
          </p:cNvPicPr>
          <p:nvPr>
            <p:ph sz="half" idx="1"/>
          </p:nvPr>
        </p:nvPicPr>
        <p:blipFill>
          <a:blip r:embed="rId2"/>
          <a:stretch>
            <a:fillRect/>
          </a:stretch>
        </p:blipFill>
        <p:spPr>
          <a:xfrm rot="5400000">
            <a:off x="647700" y="2438400"/>
            <a:ext cx="3733800" cy="2971800"/>
          </a:xfrm>
        </p:spPr>
      </p:pic>
      <p:pic>
        <p:nvPicPr>
          <p:cNvPr id="6" name="Content Placeholder 5" descr="jharay.jpg"/>
          <p:cNvPicPr>
            <a:picLocks noGrp="1" noChangeAspect="1"/>
          </p:cNvPicPr>
          <p:nvPr>
            <p:ph sz="half" idx="2"/>
          </p:nvPr>
        </p:nvPicPr>
        <p:blipFill>
          <a:blip r:embed="rId3"/>
          <a:stretch>
            <a:fillRect/>
          </a:stretch>
        </p:blipFill>
        <p:spPr>
          <a:xfrm>
            <a:off x="5638800" y="2133600"/>
            <a:ext cx="2438399" cy="3581400"/>
          </a:xfrm>
          <a:prstGeom prst="rect">
            <a:avLst/>
          </a:prstGeom>
        </p:spPr>
      </p:pic>
      <p:sp>
        <p:nvSpPr>
          <p:cNvPr id="7" name="TextBox 6"/>
          <p:cNvSpPr txBox="1"/>
          <p:nvPr/>
        </p:nvSpPr>
        <p:spPr>
          <a:xfrm>
            <a:off x="1295400" y="1447800"/>
            <a:ext cx="2637389" cy="461665"/>
          </a:xfrm>
          <a:prstGeom prst="rect">
            <a:avLst/>
          </a:prstGeom>
          <a:noFill/>
        </p:spPr>
        <p:txBody>
          <a:bodyPr wrap="none" rtlCol="0">
            <a:spAutoFit/>
          </a:bodyPr>
          <a:lstStyle/>
          <a:p>
            <a:r>
              <a:rPr lang="en-US" sz="2400" dirty="0" smtClean="0"/>
              <a:t>Ayurvedic medicine</a:t>
            </a:r>
            <a:endParaRPr lang="en-US" sz="2400" dirty="0"/>
          </a:p>
        </p:txBody>
      </p:sp>
      <p:sp>
        <p:nvSpPr>
          <p:cNvPr id="8" name="TextBox 7"/>
          <p:cNvSpPr txBox="1"/>
          <p:nvPr/>
        </p:nvSpPr>
        <p:spPr>
          <a:xfrm>
            <a:off x="5715000" y="1371600"/>
            <a:ext cx="2872774" cy="830997"/>
          </a:xfrm>
          <a:prstGeom prst="rect">
            <a:avLst/>
          </a:prstGeom>
          <a:noFill/>
        </p:spPr>
        <p:txBody>
          <a:bodyPr wrap="none" rtlCol="0">
            <a:spAutoFit/>
          </a:bodyPr>
          <a:lstStyle/>
          <a:p>
            <a:r>
              <a:rPr lang="en-US" sz="2400" dirty="0" err="1" smtClean="0"/>
              <a:t>Cocoyea</a:t>
            </a:r>
            <a:r>
              <a:rPr lang="en-US" sz="2400" dirty="0" smtClean="0"/>
              <a:t> broom used </a:t>
            </a:r>
          </a:p>
          <a:p>
            <a:r>
              <a:rPr lang="en-US" sz="2400" dirty="0" smtClean="0"/>
              <a:t>for ‘</a:t>
            </a:r>
            <a:r>
              <a:rPr lang="en-US" sz="2400" dirty="0" err="1" smtClean="0"/>
              <a:t>jharay</a:t>
            </a:r>
            <a:r>
              <a:rPr lang="en-US" sz="2400" dirty="0" smtClean="0"/>
              <a: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D60093"/>
                </a:solidFill>
              </a:rPr>
              <a:t>Introduction</a:t>
            </a:r>
            <a:endParaRPr lang="en-US" dirty="0">
              <a:solidFill>
                <a:srgbClr val="D60093"/>
              </a:solidFill>
            </a:endParaRPr>
          </a:p>
        </p:txBody>
      </p:sp>
      <p:sp>
        <p:nvSpPr>
          <p:cNvPr id="3" name="Content Placeholder 2"/>
          <p:cNvSpPr>
            <a:spLocks noGrp="1"/>
          </p:cNvSpPr>
          <p:nvPr>
            <p:ph sz="half" idx="1"/>
          </p:nvPr>
        </p:nvSpPr>
        <p:spPr/>
        <p:txBody>
          <a:bodyPr>
            <a:noAutofit/>
          </a:bodyPr>
          <a:lstStyle/>
          <a:p>
            <a:r>
              <a:rPr lang="en-US" sz="2000" dirty="0" smtClean="0"/>
              <a:t>We </a:t>
            </a:r>
            <a:r>
              <a:rPr lang="en-US" sz="2000" dirty="0"/>
              <a:t>are living in an era where life-style diseases are escalating in the present generation. </a:t>
            </a:r>
            <a:endParaRPr lang="en-US" sz="2000" dirty="0" smtClean="0"/>
          </a:p>
          <a:p>
            <a:r>
              <a:rPr lang="en-US" sz="2000" dirty="0" smtClean="0"/>
              <a:t>Feeding </a:t>
            </a:r>
            <a:r>
              <a:rPr lang="en-US" sz="2000" dirty="0"/>
              <a:t>on fast foods and dependency on medical drugs even for minor ailments have taken precedent over the nature’s remedial ways. </a:t>
            </a:r>
            <a:endParaRPr lang="en-US" sz="2000" dirty="0" smtClean="0"/>
          </a:p>
          <a:p>
            <a:r>
              <a:rPr lang="en-US" sz="2000" dirty="0" smtClean="0"/>
              <a:t> </a:t>
            </a:r>
            <a:r>
              <a:rPr lang="en-US" sz="2000" dirty="0"/>
              <a:t>People have departed far from the health model given in the Bible and the pattern exemplified by Christ’s life on earth.  </a:t>
            </a:r>
            <a:endParaRPr lang="en-US" sz="2000" dirty="0" smtClean="0"/>
          </a:p>
          <a:p>
            <a:r>
              <a:rPr lang="en-US" sz="2000" dirty="0" smtClean="0"/>
              <a:t>Thus</a:t>
            </a:r>
            <a:r>
              <a:rPr lang="en-US" sz="2000" dirty="0"/>
              <a:t>, Medical Missionary Work is the need of the hour.  </a:t>
            </a:r>
          </a:p>
          <a:p>
            <a:endParaRPr lang="en-US" sz="2000" dirty="0"/>
          </a:p>
        </p:txBody>
      </p:sp>
      <p:pic>
        <p:nvPicPr>
          <p:cNvPr id="5" name="Content Placeholder 4" descr="Slow-Carb-Fast-Food.gif"/>
          <p:cNvPicPr>
            <a:picLocks noGrp="1" noChangeAspect="1"/>
          </p:cNvPicPr>
          <p:nvPr>
            <p:ph sz="half" idx="2"/>
          </p:nvPr>
        </p:nvPicPr>
        <p:blipFill>
          <a:blip r:embed="rId2"/>
          <a:stretch>
            <a:fillRect/>
          </a:stretch>
        </p:blipFill>
        <p:spPr>
          <a:xfrm>
            <a:off x="5029200" y="1600200"/>
            <a:ext cx="2933700" cy="2952750"/>
          </a:xfrm>
        </p:spPr>
      </p:pic>
      <p:pic>
        <p:nvPicPr>
          <p:cNvPr id="6" name="Picture 5" descr="prescription-drug.jpg"/>
          <p:cNvPicPr>
            <a:picLocks noChangeAspect="1"/>
          </p:cNvPicPr>
          <p:nvPr/>
        </p:nvPicPr>
        <p:blipFill>
          <a:blip r:embed="rId3" cstate="print"/>
          <a:stretch>
            <a:fillRect/>
          </a:stretch>
        </p:blipFill>
        <p:spPr>
          <a:xfrm>
            <a:off x="5867400" y="4953000"/>
            <a:ext cx="1619250" cy="10744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Anthropological Model for Medical Missionary Work</a:t>
            </a:r>
            <a:endParaRPr lang="en-US" dirty="0"/>
          </a:p>
        </p:txBody>
      </p:sp>
      <p:graphicFrame>
        <p:nvGraphicFramePr>
          <p:cNvPr id="7" name="Content Placeholder 6"/>
          <p:cNvGraphicFramePr>
            <a:graphicFrameLocks noGrp="1"/>
          </p:cNvGraphicFramePr>
          <p:nvPr>
            <p:ph idx="1"/>
          </p:nvPr>
        </p:nvGraphicFramePr>
        <p:xfrm>
          <a:off x="457200" y="1600200"/>
          <a:ext cx="6248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086600" y="1905000"/>
            <a:ext cx="1670907" cy="175432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b="1" dirty="0" smtClean="0"/>
              <a:t>Internalization </a:t>
            </a:r>
          </a:p>
          <a:p>
            <a:pPr algn="ctr"/>
            <a:r>
              <a:rPr lang="en-US" b="1" dirty="0" smtClean="0"/>
              <a:t>of the health</a:t>
            </a:r>
          </a:p>
          <a:p>
            <a:pPr algn="ctr"/>
            <a:r>
              <a:rPr lang="en-US" b="1" dirty="0" smtClean="0"/>
              <a:t> message </a:t>
            </a:r>
          </a:p>
          <a:p>
            <a:pPr algn="ctr"/>
            <a:r>
              <a:rPr lang="en-US" b="1" dirty="0" smtClean="0"/>
              <a:t>will </a:t>
            </a:r>
          </a:p>
          <a:p>
            <a:pPr algn="ctr"/>
            <a:r>
              <a:rPr lang="en-US" b="1" dirty="0" smtClean="0"/>
              <a:t>transform lives.</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Christ’s Model for Medical Missionary Work</a:t>
            </a:r>
            <a:endParaRPr lang="en-US" dirty="0"/>
          </a:p>
        </p:txBody>
      </p:sp>
      <p:sp>
        <p:nvSpPr>
          <p:cNvPr id="3" name="Content Placeholder 2"/>
          <p:cNvSpPr>
            <a:spLocks noGrp="1"/>
          </p:cNvSpPr>
          <p:nvPr>
            <p:ph idx="1"/>
          </p:nvPr>
        </p:nvSpPr>
        <p:spPr/>
        <p:txBody>
          <a:bodyPr/>
          <a:lstStyle/>
          <a:p>
            <a:r>
              <a:rPr lang="en-US" sz="2000" dirty="0" smtClean="0"/>
              <a:t>“Make Christ’s work your example. Constantly He went about doing good—feeding the hungry and healing the sick. No one who came to Him for sympathy was disappointed”(</a:t>
            </a:r>
            <a:r>
              <a:rPr lang="en-US" sz="2000" i="1" dirty="0" smtClean="0"/>
              <a:t>Welfare Ministry, 53).</a:t>
            </a:r>
            <a:endParaRPr lang="en-US" sz="2000" dirty="0" smtClean="0"/>
          </a:p>
          <a:p>
            <a:pPr>
              <a:buNone/>
            </a:pPr>
            <a:endParaRPr lang="en-US" dirty="0" smtClean="0"/>
          </a:p>
          <a:p>
            <a:endParaRPr lang="en-US" dirty="0"/>
          </a:p>
        </p:txBody>
      </p:sp>
      <p:graphicFrame>
        <p:nvGraphicFramePr>
          <p:cNvPr id="4" name="Diagram 3"/>
          <p:cNvGraphicFramePr/>
          <p:nvPr/>
        </p:nvGraphicFramePr>
        <p:xfrm>
          <a:off x="1143000" y="2819400"/>
          <a:ext cx="6172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a:t>
            </a:r>
            <a:endParaRPr lang="en-US" dirty="0"/>
          </a:p>
        </p:txBody>
      </p:sp>
      <p:sp>
        <p:nvSpPr>
          <p:cNvPr id="3" name="Content Placeholder 2"/>
          <p:cNvSpPr>
            <a:spLocks noGrp="1"/>
          </p:cNvSpPr>
          <p:nvPr>
            <p:ph idx="1"/>
          </p:nvPr>
        </p:nvSpPr>
        <p:spPr/>
        <p:txBody>
          <a:bodyPr>
            <a:normAutofit/>
          </a:bodyPr>
          <a:lstStyle/>
          <a:p>
            <a:r>
              <a:rPr lang="en-US" dirty="0" smtClean="0"/>
              <a:t>According to Ellen G. White, “Genuine medical missionary work is bound up inseparably with the keeping of God’s commandments, of which the Sabbath is especially mentioned, since it is the great work of restoring the moral image of God in man, this is the ministry which God’s people are to carry forward at this time” (</a:t>
            </a:r>
            <a:r>
              <a:rPr lang="en-US" i="1" dirty="0" smtClean="0"/>
              <a:t>Testimonies to the Church</a:t>
            </a:r>
            <a:r>
              <a:rPr lang="en-US" dirty="0" smtClean="0"/>
              <a:t>, Vol.6 p. 266).</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In conclusion, let us join us hands together in moving the Medical Missionary Work ahead and prepare souls for Christ soon return.</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err="1" smtClean="0"/>
              <a:t>Lans</a:t>
            </a:r>
            <a:r>
              <a:rPr lang="en-US" dirty="0" smtClean="0"/>
              <a:t>, C. (2007).  Creole remedies of Trinidad and Tobago. (</a:t>
            </a:r>
            <a:r>
              <a:rPr lang="en-US" dirty="0" err="1" smtClean="0"/>
              <a:t>ebook</a:t>
            </a:r>
            <a:r>
              <a:rPr lang="en-US" dirty="0" smtClean="0"/>
              <a:t>)</a:t>
            </a:r>
          </a:p>
          <a:p>
            <a:pPr>
              <a:buNone/>
            </a:pPr>
            <a:r>
              <a:rPr lang="en-US" dirty="0" smtClean="0"/>
              <a:t> </a:t>
            </a:r>
          </a:p>
          <a:p>
            <a:pPr>
              <a:buNone/>
            </a:pPr>
            <a:r>
              <a:rPr lang="en-US" dirty="0" err="1" smtClean="0"/>
              <a:t>Quilan</a:t>
            </a:r>
            <a:r>
              <a:rPr lang="en-US" dirty="0" smtClean="0"/>
              <a:t>, M. B. and </a:t>
            </a:r>
            <a:r>
              <a:rPr lang="en-US" dirty="0" err="1" smtClean="0"/>
              <a:t>Quilan</a:t>
            </a:r>
            <a:r>
              <a:rPr lang="en-US" dirty="0" smtClean="0"/>
              <a:t> R. J. (2005).  Balancing the system: </a:t>
            </a:r>
            <a:r>
              <a:rPr lang="en-US" dirty="0" err="1" smtClean="0"/>
              <a:t>Humoral</a:t>
            </a:r>
            <a:r>
              <a:rPr lang="en-US" dirty="0" smtClean="0"/>
              <a:t> medicine and food in the Common Wealth of Dominica. In </a:t>
            </a:r>
            <a:r>
              <a:rPr lang="en-US" i="1" dirty="0" smtClean="0"/>
              <a:t>Eating and Healing: Exploration of Wild and Domesticated Plants and Animals as Food and Medicine</a:t>
            </a:r>
            <a:r>
              <a:rPr lang="en-US" dirty="0" smtClean="0"/>
              <a:t> by A. </a:t>
            </a:r>
            <a:r>
              <a:rPr lang="en-US" dirty="0" err="1" smtClean="0"/>
              <a:t>Pieroni</a:t>
            </a:r>
            <a:r>
              <a:rPr lang="en-US" dirty="0" smtClean="0"/>
              <a:t> and L. Price (</a:t>
            </a:r>
            <a:r>
              <a:rPr lang="en-US" dirty="0" err="1" smtClean="0"/>
              <a:t>Eds</a:t>
            </a:r>
            <a:r>
              <a:rPr lang="en-US" dirty="0" smtClean="0"/>
              <a:t>). NY: Haworth Press.</a:t>
            </a:r>
          </a:p>
          <a:p>
            <a:pPr>
              <a:buNone/>
            </a:pPr>
            <a:r>
              <a:rPr lang="en-US" dirty="0" smtClean="0"/>
              <a:t> </a:t>
            </a:r>
          </a:p>
          <a:p>
            <a:pPr>
              <a:buNone/>
            </a:pPr>
            <a:r>
              <a:rPr lang="en-US" dirty="0" err="1" smtClean="0"/>
              <a:t>Thio</a:t>
            </a:r>
            <a:r>
              <a:rPr lang="en-US" dirty="0" smtClean="0"/>
              <a:t>, A. (2009).  Sociology: A brief introduction (7</a:t>
            </a:r>
            <a:r>
              <a:rPr lang="en-US" baseline="30000" dirty="0" smtClean="0"/>
              <a:t>th</a:t>
            </a:r>
            <a:r>
              <a:rPr lang="en-US" dirty="0" smtClean="0"/>
              <a:t> Edition).  </a:t>
            </a:r>
            <a:r>
              <a:rPr lang="en-US" dirty="0" err="1" smtClean="0"/>
              <a:t>NY:Pearson</a:t>
            </a:r>
            <a:r>
              <a:rPr lang="en-US" dirty="0" smtClean="0"/>
              <a:t>.</a:t>
            </a:r>
          </a:p>
          <a:p>
            <a:pPr>
              <a:buNone/>
            </a:pPr>
            <a:r>
              <a:rPr lang="en-US" dirty="0" smtClean="0"/>
              <a:t> </a:t>
            </a:r>
          </a:p>
          <a:p>
            <a:pPr>
              <a:buNone/>
            </a:pPr>
            <a:r>
              <a:rPr lang="en-US" dirty="0" smtClean="0"/>
              <a:t>White, E. G. (2002).  The Medical Missionary Manual: A compilation from the writings of Ellen G. White. (</a:t>
            </a:r>
            <a:r>
              <a:rPr lang="en-US" dirty="0" err="1" smtClean="0"/>
              <a:t>ebook</a:t>
            </a:r>
            <a:r>
              <a:rPr lang="en-US" dirty="0" smtClean="0"/>
              <a:t>)</a:t>
            </a:r>
          </a:p>
          <a:p>
            <a:pPr>
              <a:buNone/>
            </a:pPr>
            <a:r>
              <a:rPr lang="en-US" dirty="0" smtClean="0"/>
              <a:t> </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Prayer for You</a:t>
            </a:r>
            <a:endParaRPr lang="en-US" dirty="0"/>
          </a:p>
        </p:txBody>
      </p:sp>
      <p:sp>
        <p:nvSpPr>
          <p:cNvPr id="3" name="Content Placeholder 2"/>
          <p:cNvSpPr>
            <a:spLocks noGrp="1"/>
          </p:cNvSpPr>
          <p:nvPr>
            <p:ph idx="1"/>
          </p:nvPr>
        </p:nvSpPr>
        <p:spPr/>
        <p:txBody>
          <a:bodyPr/>
          <a:lstStyle/>
          <a:p>
            <a:endParaRPr lang="en-US" dirty="0" smtClean="0"/>
          </a:p>
          <a:p>
            <a:r>
              <a:rPr lang="en-US" dirty="0" smtClean="0"/>
              <a:t>“Beloved, I wish above all things that thou </a:t>
            </a:r>
            <a:r>
              <a:rPr lang="en-US" dirty="0" err="1" smtClean="0"/>
              <a:t>mayest</a:t>
            </a:r>
            <a:r>
              <a:rPr lang="en-US" dirty="0" smtClean="0"/>
              <a:t> prosper and be in health even as they soul </a:t>
            </a:r>
            <a:r>
              <a:rPr lang="en-US" dirty="0" err="1" smtClean="0"/>
              <a:t>prospereth</a:t>
            </a:r>
            <a:r>
              <a:rPr lang="en-US" dirty="0" smtClean="0"/>
              <a:t>”(</a:t>
            </a:r>
            <a:r>
              <a:rPr lang="en-US" i="1" dirty="0" smtClean="0"/>
              <a:t> 3 John 2)</a:t>
            </a:r>
            <a:endParaRPr lang="en-US" dirty="0" smtClean="0"/>
          </a:p>
          <a:p>
            <a:endParaRPr lang="en-US" dirty="0"/>
          </a:p>
        </p:txBody>
      </p:sp>
      <p:pic>
        <p:nvPicPr>
          <p:cNvPr id="4" name="Picture 3" descr="flowers images.jpg"/>
          <p:cNvPicPr>
            <a:picLocks noChangeAspect="1"/>
          </p:cNvPicPr>
          <p:nvPr/>
        </p:nvPicPr>
        <p:blipFill>
          <a:blip r:embed="rId2" cstate="print"/>
          <a:stretch>
            <a:fillRect/>
          </a:stretch>
        </p:blipFill>
        <p:spPr>
          <a:xfrm>
            <a:off x="1447800" y="4114800"/>
            <a:ext cx="5410200" cy="1885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Medical Missionary Work?</a:t>
            </a:r>
            <a:endParaRPr lang="en-US" dirty="0"/>
          </a:p>
        </p:txBody>
      </p:sp>
      <p:sp>
        <p:nvSpPr>
          <p:cNvPr id="3" name="Content Placeholder 2"/>
          <p:cNvSpPr>
            <a:spLocks noGrp="1"/>
          </p:cNvSpPr>
          <p:nvPr>
            <p:ph sz="half" idx="1"/>
          </p:nvPr>
        </p:nvSpPr>
        <p:spPr/>
        <p:txBody>
          <a:bodyPr>
            <a:normAutofit fontScale="62500" lnSpcReduction="20000"/>
          </a:bodyPr>
          <a:lstStyle/>
          <a:p>
            <a:pPr>
              <a:buNone/>
            </a:pPr>
            <a:r>
              <a:rPr lang="en-US" dirty="0" smtClean="0"/>
              <a:t>	According </a:t>
            </a:r>
            <a:r>
              <a:rPr lang="en-US" dirty="0"/>
              <a:t>to Ellen G. White (1952), “Medical missionary work is the pioneer work of the gospel, the door through which the truth for this time is to find entrance to many homes. God’s people are to be genuine medical missionaries, for they are to learn to minister to the needs of both soul and body. The purest unselfishness is to be shown by our workers as, with the knowledge and experience gained by practical work, they go out to give treatments to the sick. As they go from house to house they will find access to many hearts. Many will be reached who otherwise never would have heard the gospel message.”(</a:t>
            </a:r>
            <a:r>
              <a:rPr lang="en-US" i="1" dirty="0"/>
              <a:t>Welfare Ministry, p.125</a:t>
            </a:r>
            <a:r>
              <a:rPr lang="en-US" dirty="0"/>
              <a:t>)</a:t>
            </a:r>
          </a:p>
          <a:p>
            <a:endParaRPr lang="en-US" dirty="0"/>
          </a:p>
        </p:txBody>
      </p:sp>
      <p:pic>
        <p:nvPicPr>
          <p:cNvPr id="5" name="Content Placeholder 4" descr="ellen white.jpg"/>
          <p:cNvPicPr>
            <a:picLocks noGrp="1" noChangeAspect="1"/>
          </p:cNvPicPr>
          <p:nvPr>
            <p:ph sz="half" idx="2"/>
          </p:nvPr>
        </p:nvPicPr>
        <p:blipFill>
          <a:blip r:embed="rId2"/>
          <a:stretch>
            <a:fillRect/>
          </a:stretch>
        </p:blipFill>
        <p:spPr>
          <a:xfrm>
            <a:off x="5586412" y="2167731"/>
            <a:ext cx="2162175" cy="33909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Socio-Cultural Milieu</a:t>
            </a:r>
          </a:p>
        </p:txBody>
      </p:sp>
      <p:graphicFrame>
        <p:nvGraphicFramePr>
          <p:cNvPr id="10" name="Content Placeholder 9"/>
          <p:cNvGraphicFramePr>
            <a:graphicFrameLocks noGrp="1"/>
          </p:cNvGraphicFramePr>
          <p:nvPr>
            <p:ph sz="half" idx="1"/>
          </p:nvPr>
        </p:nvGraphicFramePr>
        <p:xfrm>
          <a:off x="457200" y="2057400"/>
          <a:ext cx="40386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28600" y="1447800"/>
            <a:ext cx="7963847" cy="646331"/>
          </a:xfrm>
          <a:prstGeom prst="rect">
            <a:avLst/>
          </a:prstGeom>
          <a:noFill/>
        </p:spPr>
        <p:txBody>
          <a:bodyPr wrap="none" rtlCol="0">
            <a:spAutoFit/>
          </a:bodyPr>
          <a:lstStyle/>
          <a:p>
            <a:r>
              <a:rPr lang="en-US" dirty="0"/>
              <a:t>Christ’s medical ministry on earth was people-centered.  He reached out to people </a:t>
            </a:r>
            <a:endParaRPr lang="en-US" dirty="0" smtClean="0"/>
          </a:p>
          <a:p>
            <a:r>
              <a:rPr lang="en-US" dirty="0" smtClean="0"/>
              <a:t>where </a:t>
            </a:r>
            <a:r>
              <a:rPr lang="en-US" dirty="0"/>
              <a:t>they </a:t>
            </a:r>
            <a:r>
              <a:rPr lang="en-US" dirty="0" smtClean="0"/>
              <a:t>were:</a:t>
            </a:r>
            <a:endParaRPr lang="en-US" dirty="0"/>
          </a:p>
        </p:txBody>
      </p:sp>
      <p:pic>
        <p:nvPicPr>
          <p:cNvPr id="1026" name="Picture 2"/>
          <p:cNvPicPr>
            <a:picLocks noGrp="1" noChangeAspect="1" noChangeArrowheads="1"/>
          </p:cNvPicPr>
          <p:nvPr>
            <p:ph sz="half" idx="2"/>
          </p:nvPr>
        </p:nvPicPr>
        <p:blipFill>
          <a:blip r:embed="rId7"/>
          <a:srcRect/>
          <a:stretch>
            <a:fillRect/>
          </a:stretch>
        </p:blipFill>
        <p:spPr bwMode="auto">
          <a:xfrm>
            <a:off x="4929568" y="1905000"/>
            <a:ext cx="3475864" cy="4221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Quotations of Mrs. E. G. White</a:t>
            </a:r>
            <a:endParaRPr lang="en-US" dirty="0"/>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nvPr>
        </p:nvGraphicFramePr>
        <p:xfrm>
          <a:off x="4648200" y="1600200"/>
          <a:ext cx="40386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685800" y="5715000"/>
            <a:ext cx="3698833" cy="400110"/>
          </a:xfrm>
          <a:prstGeom prst="rect">
            <a:avLst/>
          </a:prstGeom>
          <a:noFill/>
        </p:spPr>
        <p:txBody>
          <a:bodyPr wrap="none" rtlCol="0">
            <a:spAutoFit/>
          </a:bodyPr>
          <a:lstStyle/>
          <a:p>
            <a:r>
              <a:rPr lang="en-US" sz="2000" b="1" dirty="0" smtClean="0"/>
              <a:t>To help them every possible way.</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Society</a:t>
            </a:r>
            <a:endParaRPr lang="en-US" dirty="0"/>
          </a:p>
        </p:txBody>
      </p:sp>
      <p:sp>
        <p:nvSpPr>
          <p:cNvPr id="3" name="Content Placeholder 2"/>
          <p:cNvSpPr>
            <a:spLocks noGrp="1"/>
          </p:cNvSpPr>
          <p:nvPr>
            <p:ph sz="half" idx="1"/>
          </p:nvPr>
        </p:nvSpPr>
        <p:spPr/>
        <p:txBody>
          <a:bodyPr/>
          <a:lstStyle/>
          <a:p>
            <a:pPr algn="ctr">
              <a:buNone/>
            </a:pPr>
            <a:r>
              <a:rPr lang="en-US" dirty="0" smtClean="0"/>
              <a:t>Culture</a:t>
            </a:r>
            <a:endParaRPr lang="en-US" dirty="0"/>
          </a:p>
        </p:txBody>
      </p:sp>
      <p:sp>
        <p:nvSpPr>
          <p:cNvPr id="4" name="Content Placeholder 3"/>
          <p:cNvSpPr>
            <a:spLocks noGrp="1"/>
          </p:cNvSpPr>
          <p:nvPr>
            <p:ph sz="half" idx="2"/>
          </p:nvPr>
        </p:nvSpPr>
        <p:spPr/>
        <p:txBody>
          <a:bodyPr/>
          <a:lstStyle/>
          <a:p>
            <a:pPr algn="ctr">
              <a:buNone/>
            </a:pPr>
            <a:r>
              <a:rPr lang="en-US" dirty="0" smtClean="0"/>
              <a:t>Society</a:t>
            </a:r>
            <a:endParaRPr lang="en-US" dirty="0"/>
          </a:p>
        </p:txBody>
      </p:sp>
      <p:sp>
        <p:nvSpPr>
          <p:cNvPr id="5" name="Oval 4"/>
          <p:cNvSpPr/>
          <p:nvPr/>
        </p:nvSpPr>
        <p:spPr>
          <a:xfrm>
            <a:off x="457200" y="2362200"/>
            <a:ext cx="3886200" cy="381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09800" y="2514600"/>
            <a:ext cx="9906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Know-</a:t>
            </a:r>
          </a:p>
          <a:p>
            <a:pPr algn="ctr"/>
            <a:r>
              <a:rPr lang="en-US" sz="1200" b="1" dirty="0" smtClean="0">
                <a:solidFill>
                  <a:schemeClr val="tx1"/>
                </a:solidFill>
              </a:rPr>
              <a:t>ledge </a:t>
            </a:r>
            <a:endParaRPr lang="en-US" sz="1200" b="1" dirty="0">
              <a:solidFill>
                <a:schemeClr val="tx1"/>
              </a:solidFill>
            </a:endParaRPr>
          </a:p>
        </p:txBody>
      </p:sp>
      <p:sp>
        <p:nvSpPr>
          <p:cNvPr id="7" name="Oval 6"/>
          <p:cNvSpPr/>
          <p:nvPr/>
        </p:nvSpPr>
        <p:spPr>
          <a:xfrm>
            <a:off x="5105400" y="2362200"/>
            <a:ext cx="3657600" cy="3581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3733800"/>
            <a:ext cx="990600" cy="990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Belief</a:t>
            </a:r>
            <a:endParaRPr lang="en-US" sz="1400" b="1" dirty="0"/>
          </a:p>
        </p:txBody>
      </p:sp>
      <p:sp>
        <p:nvSpPr>
          <p:cNvPr id="9" name="Oval 8"/>
          <p:cNvSpPr/>
          <p:nvPr/>
        </p:nvSpPr>
        <p:spPr>
          <a:xfrm>
            <a:off x="3124200" y="3200400"/>
            <a:ext cx="914400"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solidFill>
                  <a:schemeClr val="tx1"/>
                </a:solidFill>
              </a:rPr>
              <a:t>art</a:t>
            </a:r>
          </a:p>
        </p:txBody>
      </p:sp>
      <p:sp>
        <p:nvSpPr>
          <p:cNvPr id="10" name="Oval 9"/>
          <p:cNvSpPr/>
          <p:nvPr/>
        </p:nvSpPr>
        <p:spPr>
          <a:xfrm>
            <a:off x="3200400" y="4267200"/>
            <a:ext cx="990600" cy="9906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tx1"/>
                </a:solidFill>
              </a:rPr>
              <a:t>law </a:t>
            </a:r>
            <a:endParaRPr lang="en-US" dirty="0">
              <a:solidFill>
                <a:schemeClr val="tx1"/>
              </a:solidFill>
            </a:endParaRPr>
          </a:p>
        </p:txBody>
      </p:sp>
      <p:sp>
        <p:nvSpPr>
          <p:cNvPr id="11" name="Oval 10"/>
          <p:cNvSpPr/>
          <p:nvPr/>
        </p:nvSpPr>
        <p:spPr>
          <a:xfrm>
            <a:off x="990600" y="2895600"/>
            <a:ext cx="9906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t>habits</a:t>
            </a:r>
          </a:p>
        </p:txBody>
      </p:sp>
      <p:sp>
        <p:nvSpPr>
          <p:cNvPr id="12" name="Oval 11"/>
          <p:cNvSpPr/>
          <p:nvPr/>
        </p:nvSpPr>
        <p:spPr>
          <a:xfrm>
            <a:off x="533400" y="3886200"/>
            <a:ext cx="1066800" cy="990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Capabi-</a:t>
            </a:r>
          </a:p>
          <a:p>
            <a:pPr algn="ctr"/>
            <a:r>
              <a:rPr lang="en-US" sz="1400" b="1" dirty="0" smtClean="0">
                <a:solidFill>
                  <a:schemeClr val="tx1"/>
                </a:solidFill>
              </a:rPr>
              <a:t>lities </a:t>
            </a:r>
            <a:endParaRPr lang="en-US" sz="1400" b="1" dirty="0">
              <a:solidFill>
                <a:schemeClr val="tx1"/>
              </a:solidFill>
            </a:endParaRPr>
          </a:p>
        </p:txBody>
      </p:sp>
      <p:sp>
        <p:nvSpPr>
          <p:cNvPr id="13" name="Oval 12"/>
          <p:cNvSpPr/>
          <p:nvPr/>
        </p:nvSpPr>
        <p:spPr>
          <a:xfrm>
            <a:off x="2362200" y="5029200"/>
            <a:ext cx="990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rPr>
              <a:t>morals</a:t>
            </a:r>
            <a:endParaRPr lang="en-US" sz="1400" b="1" dirty="0">
              <a:solidFill>
                <a:schemeClr val="tx1"/>
              </a:solidFill>
            </a:endParaRPr>
          </a:p>
        </p:txBody>
      </p:sp>
      <p:sp>
        <p:nvSpPr>
          <p:cNvPr id="14" name="Oval 13"/>
          <p:cNvSpPr/>
          <p:nvPr/>
        </p:nvSpPr>
        <p:spPr>
          <a:xfrm>
            <a:off x="1219200" y="4800600"/>
            <a:ext cx="1066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custom</a:t>
            </a:r>
          </a:p>
        </p:txBody>
      </p:sp>
      <p:sp>
        <p:nvSpPr>
          <p:cNvPr id="15" name="TextBox 14"/>
          <p:cNvSpPr txBox="1"/>
          <p:nvPr/>
        </p:nvSpPr>
        <p:spPr>
          <a:xfrm>
            <a:off x="6324600" y="3886200"/>
            <a:ext cx="1267911" cy="646331"/>
          </a:xfrm>
          <a:prstGeom prst="rect">
            <a:avLst/>
          </a:prstGeom>
          <a:noFill/>
        </p:spPr>
        <p:txBody>
          <a:bodyPr wrap="none" rtlCol="0">
            <a:spAutoFit/>
          </a:bodyPr>
          <a:lstStyle/>
          <a:p>
            <a:r>
              <a:rPr lang="en-US" b="1" dirty="0" smtClean="0"/>
              <a:t>Interacting </a:t>
            </a:r>
          </a:p>
          <a:p>
            <a:r>
              <a:rPr lang="en-US" b="1" dirty="0" smtClean="0"/>
              <a:t>Individuals</a:t>
            </a:r>
            <a:endParaRPr lang="en-US" b="1" dirty="0"/>
          </a:p>
        </p:txBody>
      </p:sp>
      <p:sp>
        <p:nvSpPr>
          <p:cNvPr id="16" name="Oval 15"/>
          <p:cNvSpPr/>
          <p:nvPr/>
        </p:nvSpPr>
        <p:spPr>
          <a:xfrm>
            <a:off x="7391400" y="2819400"/>
            <a:ext cx="914400" cy="9144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Oval 17"/>
          <p:cNvSpPr/>
          <p:nvPr/>
        </p:nvSpPr>
        <p:spPr>
          <a:xfrm>
            <a:off x="7772400" y="3810000"/>
            <a:ext cx="914400"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9" name="Oval 18"/>
          <p:cNvSpPr/>
          <p:nvPr/>
        </p:nvSpPr>
        <p:spPr>
          <a:xfrm>
            <a:off x="6324600" y="2514600"/>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p:cNvSpPr/>
          <p:nvPr/>
        </p:nvSpPr>
        <p:spPr>
          <a:xfrm>
            <a:off x="5410200" y="3124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0" y="4191000"/>
            <a:ext cx="914400" cy="9144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2" name="Oval 21"/>
          <p:cNvSpPr/>
          <p:nvPr/>
        </p:nvSpPr>
        <p:spPr>
          <a:xfrm>
            <a:off x="7239000" y="4724400"/>
            <a:ext cx="914400" cy="914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Oval 22"/>
          <p:cNvSpPr/>
          <p:nvPr/>
        </p:nvSpPr>
        <p:spPr>
          <a:xfrm>
            <a:off x="6172200" y="4876800"/>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Health and Disease</a:t>
            </a:r>
            <a:endParaRPr lang="en-US" dirty="0"/>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1752600" y="3048000"/>
            <a:ext cx="328936" cy="3046988"/>
          </a:xfrm>
          <a:prstGeom prst="rect">
            <a:avLst/>
          </a:prstGeom>
          <a:noFill/>
        </p:spPr>
        <p:txBody>
          <a:bodyPr wrap="square" rtlCol="0">
            <a:spAutoFit/>
          </a:bodyPr>
          <a:lstStyle/>
          <a:p>
            <a:r>
              <a:rPr lang="en-US" sz="3200" b="1" dirty="0" smtClean="0"/>
              <a:t>H</a:t>
            </a:r>
          </a:p>
          <a:p>
            <a:r>
              <a:rPr lang="en-US" sz="3200" b="1" dirty="0" smtClean="0"/>
              <a:t>E</a:t>
            </a:r>
          </a:p>
          <a:p>
            <a:r>
              <a:rPr lang="en-US" sz="3200" b="1" dirty="0" smtClean="0"/>
              <a:t>A</a:t>
            </a:r>
          </a:p>
          <a:p>
            <a:r>
              <a:rPr lang="en-US" sz="3200" b="1" dirty="0" smtClean="0"/>
              <a:t>L</a:t>
            </a:r>
          </a:p>
          <a:p>
            <a:r>
              <a:rPr lang="en-US" sz="3200" b="1" dirty="0" smtClean="0"/>
              <a:t>T</a:t>
            </a:r>
          </a:p>
          <a:p>
            <a:r>
              <a:rPr lang="en-US" sz="3200" b="1" dirty="0"/>
              <a:t>H</a:t>
            </a:r>
          </a:p>
        </p:txBody>
      </p:sp>
      <p:sp>
        <p:nvSpPr>
          <p:cNvPr id="8" name="TextBox 7"/>
          <p:cNvSpPr txBox="1"/>
          <p:nvPr/>
        </p:nvSpPr>
        <p:spPr>
          <a:xfrm>
            <a:off x="5105400" y="2209800"/>
            <a:ext cx="2057400" cy="646331"/>
          </a:xfrm>
          <a:prstGeom prst="rect">
            <a:avLst/>
          </a:prstGeom>
          <a:noFill/>
        </p:spPr>
        <p:txBody>
          <a:bodyPr wrap="square" rtlCol="0">
            <a:spAutoFit/>
          </a:bodyPr>
          <a:lstStyle/>
          <a:p>
            <a:pPr algn="ctr"/>
            <a:r>
              <a:rPr lang="en-US" sz="3600" b="1" dirty="0" smtClean="0"/>
              <a:t>DISEASE</a:t>
            </a:r>
            <a:endParaRPr lang="en-U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2006</Words>
  <Application>Microsoft Office PowerPoint</Application>
  <PresentationFormat>On-screen Show (4:3)</PresentationFormat>
  <Paragraphs>266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TOPIC: MEDICAL MISSIONARY WORK: UNDERSTANDING THE SOCIO-CULTURAL MILIEU      </vt:lpstr>
      <vt:lpstr>Quotation</vt:lpstr>
      <vt:lpstr>Outline</vt:lpstr>
      <vt:lpstr>Introduction</vt:lpstr>
      <vt:lpstr>What is Medical Missionary Work?</vt:lpstr>
      <vt:lpstr>Understanding the Socio-Cultural Milieu</vt:lpstr>
      <vt:lpstr>Quotations of Mrs. E. G. White</vt:lpstr>
      <vt:lpstr>Culture and Society</vt:lpstr>
      <vt:lpstr>Concepts of Health and Disease</vt:lpstr>
      <vt:lpstr>Disease, Illness &amp; Sickness</vt:lpstr>
      <vt:lpstr>Disease, Illness &amp; Sickness</vt:lpstr>
      <vt:lpstr>Disease, Illness &amp; Sickness</vt:lpstr>
      <vt:lpstr>Socio-cultural Interpretation of Medicine</vt:lpstr>
      <vt:lpstr>Concept of Ethnomedicine</vt:lpstr>
      <vt:lpstr>Concept of Ethnomedicine</vt:lpstr>
      <vt:lpstr>Ethnomedical Practices in Trinidad and Tobago (Historical Background)</vt:lpstr>
      <vt:lpstr>Ethnomedical Practices in Trinidad and Tobago</vt:lpstr>
      <vt:lpstr>Ethnomedical Practices in Trinidad and Tobago</vt:lpstr>
      <vt:lpstr>Doctrine of Signatures</vt:lpstr>
      <vt:lpstr>Centella Asiatica Common name: pennywort</vt:lpstr>
      <vt:lpstr>Doctrine of Signature</vt:lpstr>
      <vt:lpstr>Chinese-based medicine</vt:lpstr>
      <vt:lpstr>Quotation</vt:lpstr>
      <vt:lpstr>Concepts of Hot and Cold in Ethnomedicine</vt:lpstr>
      <vt:lpstr>Bush Tea</vt:lpstr>
      <vt:lpstr>My Bush Tea</vt:lpstr>
      <vt:lpstr>Stachytarpheta jamaicensis</vt:lpstr>
      <vt:lpstr> Creolization of Medicine </vt:lpstr>
      <vt:lpstr> Creolization of Medicine </vt:lpstr>
      <vt:lpstr> Creolization of Medicine </vt:lpstr>
      <vt:lpstr>Significance of number 9 in Folk Medicine</vt:lpstr>
      <vt:lpstr>Amerindian-based Knowledge</vt:lpstr>
      <vt:lpstr>African-Based Knowledge</vt:lpstr>
      <vt:lpstr>Plants used in Obeah practice Yellow Oleander</vt:lpstr>
      <vt:lpstr>Poison Apple</vt:lpstr>
      <vt:lpstr>Oleander</vt:lpstr>
      <vt:lpstr>Rosary Pea</vt:lpstr>
      <vt:lpstr>Indian-based Knowledge</vt:lpstr>
      <vt:lpstr>Indian-based Knowledge</vt:lpstr>
      <vt:lpstr>Anthropological Model for Medical Missionary Work</vt:lpstr>
      <vt:lpstr>Christ’s Model for Medical Missionary Work</vt:lpstr>
      <vt:lpstr>Quotation</vt:lpstr>
      <vt:lpstr>Conclusion</vt:lpstr>
      <vt:lpstr>References</vt:lpstr>
      <vt:lpstr>My Prayer for You</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MEDICAL MISSIONARY WORK: UNDERSTANDING THE SOCIO-CULTURAL MILIEU</dc:title>
  <dc:creator>AJC - Home PC</dc:creator>
  <cp:lastModifiedBy>Mark</cp:lastModifiedBy>
  <cp:revision>29</cp:revision>
  <dcterms:created xsi:type="dcterms:W3CDTF">2012-03-11T00:20:42Z</dcterms:created>
  <dcterms:modified xsi:type="dcterms:W3CDTF">2012-03-15T13:29:37Z</dcterms:modified>
</cp:coreProperties>
</file>